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51" r:id="rId4"/>
    <p:sldMasterId id="2147483654" r:id="rId5"/>
    <p:sldMasterId id="2147483658" r:id="rId6"/>
  </p:sldMasterIdLst>
  <p:notesMasterIdLst>
    <p:notesMasterId r:id="rId8"/>
  </p:notesMasterIdLst>
  <p:sldIdLst>
    <p:sldId id="257" r:id="rId7"/>
  </p:sldIdLst>
  <p:sldSz cx="30275213" cy="21388388"/>
  <p:notesSz cx="6858000" cy="9144000"/>
  <p:defaultTextStyle>
    <a:defPPr>
      <a:defRPr lang="en-US"/>
    </a:defPPr>
    <a:lvl1pPr marL="0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070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140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21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28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35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42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249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8562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7">
          <p15:clr>
            <a:srgbClr val="A4A3A4"/>
          </p15:clr>
        </p15:guide>
        <p15:guide id="2" pos="9536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CA34FE0-8EBE-65A5-6C25-6CF9B5ED5A0C}" name="Mari Katrine Nicholls Espetvedt" initials="ME" userId="S::mari.espetvedt@vestfoldfylke.no::e5186db0-967f-469e-ad1a-6d4f84ccac8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9FF"/>
    <a:srgbClr val="D0D5E3"/>
    <a:srgbClr val="F4F7F8"/>
    <a:srgbClr val="D6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7"/>
    <p:restoredTop sz="94694"/>
  </p:normalViewPr>
  <p:slideViewPr>
    <p:cSldViewPr snapToGrid="0" snapToObjects="1">
      <p:cViewPr varScale="1">
        <p:scale>
          <a:sx n="47" d="100"/>
          <a:sy n="47" d="100"/>
        </p:scale>
        <p:origin x="126" y="228"/>
      </p:cViewPr>
      <p:guideLst>
        <p:guide orient="horz" pos="6737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s Bauger" userId="b8ffbc7c-eaa3-4ca3-bcc2-5611437cd0d5" providerId="ADAL" clId="{A979EB73-4219-4A2F-B7AD-4CFD78F97AF8}"/>
    <pc:docChg chg="modSld">
      <pc:chgData name="Lars Bauger" userId="b8ffbc7c-eaa3-4ca3-bcc2-5611437cd0d5" providerId="ADAL" clId="{A979EB73-4219-4A2F-B7AD-4CFD78F97AF8}" dt="2024-10-21T07:01:23.144" v="1" actId="6549"/>
      <pc:docMkLst>
        <pc:docMk/>
      </pc:docMkLst>
      <pc:sldChg chg="modSp mod">
        <pc:chgData name="Lars Bauger" userId="b8ffbc7c-eaa3-4ca3-bcc2-5611437cd0d5" providerId="ADAL" clId="{A979EB73-4219-4A2F-B7AD-4CFD78F97AF8}" dt="2024-10-21T07:01:23.144" v="1" actId="6549"/>
        <pc:sldMkLst>
          <pc:docMk/>
          <pc:sldMk cId="2917371178" sldId="257"/>
        </pc:sldMkLst>
        <pc:spChg chg="mod">
          <ac:chgData name="Lars Bauger" userId="b8ffbc7c-eaa3-4ca3-bcc2-5611437cd0d5" providerId="ADAL" clId="{A979EB73-4219-4A2F-B7AD-4CFD78F97AF8}" dt="2024-10-21T07:01:23.144" v="1" actId="6549"/>
          <ac:spMkLst>
            <pc:docMk/>
            <pc:sldMk cId="2917371178" sldId="257"/>
            <ac:spMk id="18" creationId="{A2A1B11C-7360-5AEA-22E5-EE15BFB5C75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/>
              <a:t>Antall</a:t>
            </a:r>
            <a:r>
              <a:rPr lang="nb-NO" baseline="0" dirty="0"/>
              <a:t> som deltok på  første datainnsamling, fordelt på kjønn, trinn og fylke </a:t>
            </a:r>
            <a:endParaRPr lang="nb-NO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Alle!$E$1206</c:f>
              <c:strCache>
                <c:ptCount val="1"/>
                <c:pt idx="0">
                  <c:v>5. trinn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Alle!$C$1207:$D$1212</c:f>
              <c:multiLvlStrCache>
                <c:ptCount val="6"/>
                <c:lvl>
                  <c:pt idx="0">
                    <c:v>Gutt</c:v>
                  </c:pt>
                  <c:pt idx="1">
                    <c:v>Jente</c:v>
                  </c:pt>
                  <c:pt idx="2">
                    <c:v>Total</c:v>
                  </c:pt>
                  <c:pt idx="3">
                    <c:v>Gutt</c:v>
                  </c:pt>
                  <c:pt idx="4">
                    <c:v>Jente</c:v>
                  </c:pt>
                  <c:pt idx="5">
                    <c:v>Total</c:v>
                  </c:pt>
                </c:lvl>
                <c:lvl>
                  <c:pt idx="0">
                    <c:v>Telemark</c:v>
                  </c:pt>
                  <c:pt idx="3">
                    <c:v>Vestfold</c:v>
                  </c:pt>
                </c:lvl>
              </c:multiLvlStrCache>
            </c:multiLvlStrRef>
          </c:cat>
          <c:val>
            <c:numRef>
              <c:f>Alle!$E$1207:$E$1212</c:f>
              <c:numCache>
                <c:formatCode>General</c:formatCode>
                <c:ptCount val="6"/>
                <c:pt idx="0">
                  <c:v>407</c:v>
                </c:pt>
                <c:pt idx="1">
                  <c:v>431</c:v>
                </c:pt>
                <c:pt idx="2">
                  <c:v>838</c:v>
                </c:pt>
                <c:pt idx="3">
                  <c:v>558</c:v>
                </c:pt>
                <c:pt idx="4">
                  <c:v>597</c:v>
                </c:pt>
                <c:pt idx="5">
                  <c:v>1155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6D-44B7-A5B9-D994E0069309}"/>
            </c:ext>
          </c:extLst>
        </c:ser>
        <c:ser>
          <c:idx val="1"/>
          <c:order val="1"/>
          <c:tx>
            <c:strRef>
              <c:f>Alle!$F$1206</c:f>
              <c:strCache>
                <c:ptCount val="1"/>
                <c:pt idx="0">
                  <c:v>6. trinn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Alle!$C$1207:$D$1212</c:f>
              <c:multiLvlStrCache>
                <c:ptCount val="6"/>
                <c:lvl>
                  <c:pt idx="0">
                    <c:v>Gutt</c:v>
                  </c:pt>
                  <c:pt idx="1">
                    <c:v>Jente</c:v>
                  </c:pt>
                  <c:pt idx="2">
                    <c:v>Total</c:v>
                  </c:pt>
                  <c:pt idx="3">
                    <c:v>Gutt</c:v>
                  </c:pt>
                  <c:pt idx="4">
                    <c:v>Jente</c:v>
                  </c:pt>
                  <c:pt idx="5">
                    <c:v>Total</c:v>
                  </c:pt>
                </c:lvl>
                <c:lvl>
                  <c:pt idx="0">
                    <c:v>Telemark</c:v>
                  </c:pt>
                  <c:pt idx="3">
                    <c:v>Vestfold</c:v>
                  </c:pt>
                </c:lvl>
              </c:multiLvlStrCache>
            </c:multiLvlStrRef>
          </c:cat>
          <c:val>
            <c:numRef>
              <c:f>Alle!$F$1207:$F$1212</c:f>
              <c:numCache>
                <c:formatCode>General</c:formatCode>
                <c:ptCount val="6"/>
                <c:pt idx="0">
                  <c:v>456</c:v>
                </c:pt>
                <c:pt idx="1">
                  <c:v>404</c:v>
                </c:pt>
                <c:pt idx="2">
                  <c:v>860</c:v>
                </c:pt>
                <c:pt idx="3">
                  <c:v>611</c:v>
                </c:pt>
                <c:pt idx="4">
                  <c:v>575</c:v>
                </c:pt>
                <c:pt idx="5">
                  <c:v>1186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6D-44B7-A5B9-D994E0069309}"/>
            </c:ext>
          </c:extLst>
        </c:ser>
        <c:ser>
          <c:idx val="2"/>
          <c:order val="2"/>
          <c:tx>
            <c:strRef>
              <c:f>Alle!$G$1206</c:f>
              <c:strCache>
                <c:ptCount val="1"/>
                <c:pt idx="0">
                  <c:v>7. trinn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6000" bIns="19050" anchor="b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Alle!$C$1207:$D$1212</c:f>
              <c:multiLvlStrCache>
                <c:ptCount val="6"/>
                <c:lvl>
                  <c:pt idx="0">
                    <c:v>Gutt</c:v>
                  </c:pt>
                  <c:pt idx="1">
                    <c:v>Jente</c:v>
                  </c:pt>
                  <c:pt idx="2">
                    <c:v>Total</c:v>
                  </c:pt>
                  <c:pt idx="3">
                    <c:v>Gutt</c:v>
                  </c:pt>
                  <c:pt idx="4">
                    <c:v>Jente</c:v>
                  </c:pt>
                  <c:pt idx="5">
                    <c:v>Total</c:v>
                  </c:pt>
                </c:lvl>
                <c:lvl>
                  <c:pt idx="0">
                    <c:v>Telemark</c:v>
                  </c:pt>
                  <c:pt idx="3">
                    <c:v>Vestfold</c:v>
                  </c:pt>
                </c:lvl>
              </c:multiLvlStrCache>
            </c:multiLvlStrRef>
          </c:cat>
          <c:val>
            <c:numRef>
              <c:f>Alle!$G$1207:$G$1212</c:f>
              <c:numCache>
                <c:formatCode>General</c:formatCode>
                <c:ptCount val="6"/>
                <c:pt idx="0">
                  <c:v>435</c:v>
                </c:pt>
                <c:pt idx="1">
                  <c:v>400</c:v>
                </c:pt>
                <c:pt idx="2">
                  <c:v>835</c:v>
                </c:pt>
                <c:pt idx="3">
                  <c:v>576</c:v>
                </c:pt>
                <c:pt idx="4">
                  <c:v>565</c:v>
                </c:pt>
                <c:pt idx="5">
                  <c:v>1141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6D-44B7-A5B9-D994E00693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4861992"/>
        <c:axId val="524860024"/>
      </c:barChart>
      <c:catAx>
        <c:axId val="524861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4860024"/>
        <c:crosses val="autoZero"/>
        <c:auto val="1"/>
        <c:lblAlgn val="ctr"/>
        <c:lblOffset val="100"/>
        <c:noMultiLvlLbl val="0"/>
      </c:catAx>
      <c:valAx>
        <c:axId val="524860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Antall barn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4861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5F8F0-2DA1-4B45-BB9E-931F93BDA8A9}" type="datetimeFigureOut">
              <a:rPr lang="nb-NO" smtClean="0"/>
              <a:t>21.10.2024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9A678-D377-6A4E-9A4C-599BDB88DE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60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9020" y="4084112"/>
            <a:ext cx="7029052" cy="2956974"/>
          </a:xfrm>
        </p:spPr>
        <p:txBody>
          <a:bodyPr anchor="t">
            <a:noAutofit/>
          </a:bodyPr>
          <a:lstStyle>
            <a:lvl1pPr>
              <a:defRPr sz="5000" b="0">
                <a:solidFill>
                  <a:schemeClr val="accen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58850" y="7180785"/>
            <a:ext cx="7029450" cy="4068914"/>
          </a:xfrm>
        </p:spPr>
        <p:txBody>
          <a:bodyPr>
            <a:normAutofit/>
          </a:bodyPr>
          <a:lstStyle>
            <a:lvl1pPr marL="0" indent="0">
              <a:buNone/>
              <a:defRPr sz="2800" baseline="0"/>
            </a:lvl1pPr>
          </a:lstStyle>
          <a:p>
            <a:pPr lvl="0"/>
            <a:endParaRPr lang="nb-NO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23"/>
          </p:nvPr>
        </p:nvSpPr>
        <p:spPr>
          <a:xfrm>
            <a:off x="9066509" y="0"/>
            <a:ext cx="21208704" cy="6090834"/>
          </a:xfrm>
          <a:solidFill>
            <a:schemeClr val="bg2"/>
          </a:solidFill>
        </p:spPr>
        <p:txBody>
          <a:bodyPr/>
          <a:lstStyle/>
          <a:p>
            <a:endParaRPr lang="nb-NO"/>
          </a:p>
        </p:txBody>
      </p:sp>
      <p:sp>
        <p:nvSpPr>
          <p:cNvPr id="32" name="Content Placeholder 31"/>
          <p:cNvSpPr>
            <a:spLocks noGrp="1"/>
          </p:cNvSpPr>
          <p:nvPr>
            <p:ph sz="quarter" idx="24" hasCustomPrompt="1"/>
          </p:nvPr>
        </p:nvSpPr>
        <p:spPr>
          <a:xfrm>
            <a:off x="9900389" y="14368536"/>
            <a:ext cx="5922982" cy="3986213"/>
          </a:xfrm>
          <a:solidFill>
            <a:srgbClr val="DAD9FF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Sett inn bilde/graf/tabell</a:t>
            </a:r>
          </a:p>
        </p:txBody>
      </p:sp>
      <p:sp>
        <p:nvSpPr>
          <p:cNvPr id="37" name="Text Placeholder 21"/>
          <p:cNvSpPr>
            <a:spLocks noGrp="1"/>
          </p:cNvSpPr>
          <p:nvPr>
            <p:ph type="body" sz="quarter" idx="28" hasCustomPrompt="1"/>
          </p:nvPr>
        </p:nvSpPr>
        <p:spPr>
          <a:xfrm>
            <a:off x="9900389" y="19454956"/>
            <a:ext cx="12475837" cy="1193711"/>
          </a:xfrm>
        </p:spPr>
        <p:txBody>
          <a:bodyPr lIns="0" rIns="0" bIns="0"/>
          <a:lstStyle>
            <a:lvl1pPr marL="0" indent="0">
              <a:buNone/>
              <a:tabLst/>
              <a:defRPr sz="2500"/>
            </a:lvl1pPr>
            <a:lvl2pPr marL="292100" indent="-292100">
              <a:buFont typeface="Arial"/>
              <a:buChar char="•"/>
              <a:tabLst/>
              <a:defRPr/>
            </a:lvl2pPr>
            <a:lvl3pPr marL="622300" indent="-292100">
              <a:buFont typeface="Lucida Grande"/>
              <a:buChar char="–"/>
              <a:tabLst/>
              <a:defRPr/>
            </a:lvl3pPr>
            <a:lvl4pPr marL="901700" indent="-292100">
              <a:tabLst/>
              <a:defRPr/>
            </a:lvl4pPr>
            <a:lvl5pPr marL="1257300" indent="-292100">
              <a:tabLst/>
              <a:defRPr/>
            </a:lvl5pPr>
          </a:lstStyle>
          <a:p>
            <a:pPr lvl="0"/>
            <a:r>
              <a:rPr lang="nb-NO" dirty="0" err="1"/>
              <a:t>Footer</a:t>
            </a:r>
            <a:endParaRPr lang="nb-NO" dirty="0"/>
          </a:p>
        </p:txBody>
      </p:sp>
      <p:sp>
        <p:nvSpPr>
          <p:cNvPr id="38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23082297" y="19454956"/>
            <a:ext cx="5922982" cy="1193711"/>
          </a:xfrm>
        </p:spPr>
        <p:txBody>
          <a:bodyPr lIns="0" rIns="0" bIns="0">
            <a:normAutofit/>
          </a:bodyPr>
          <a:lstStyle>
            <a:lvl1pPr marL="0" indent="0">
              <a:buNone/>
              <a:tabLst/>
              <a:defRPr sz="2500" b="1">
                <a:latin typeface="Calibri"/>
                <a:cs typeface="Calibri"/>
              </a:defRPr>
            </a:lvl1pPr>
            <a:lvl2pPr marL="292100" indent="-292100">
              <a:buFont typeface="Arial"/>
              <a:buChar char="•"/>
              <a:tabLst/>
              <a:defRPr/>
            </a:lvl2pPr>
            <a:lvl3pPr marL="622300" indent="-292100">
              <a:buFont typeface="Lucida Grande"/>
              <a:buChar char="–"/>
              <a:tabLst/>
              <a:defRPr/>
            </a:lvl3pPr>
            <a:lvl4pPr marL="901700" indent="-292100">
              <a:tabLst/>
              <a:defRPr/>
            </a:lvl4pPr>
            <a:lvl5pPr marL="1257300" indent="-292100">
              <a:tabLst/>
              <a:defRPr/>
            </a:lvl5pPr>
          </a:lstStyle>
          <a:p>
            <a:pPr lvl="0"/>
            <a:r>
              <a:rPr lang="nb-NO" dirty="0" err="1"/>
              <a:t>Collaborative</a:t>
            </a:r>
            <a:r>
              <a:rPr lang="nb-NO" dirty="0"/>
              <a:t> partners:</a:t>
            </a:r>
          </a:p>
        </p:txBody>
      </p:sp>
      <p:sp>
        <p:nvSpPr>
          <p:cNvPr id="39" name="Text Placeholder 18"/>
          <p:cNvSpPr>
            <a:spLocks noGrp="1"/>
          </p:cNvSpPr>
          <p:nvPr>
            <p:ph type="body" sz="quarter" idx="30" hasCustomPrompt="1"/>
          </p:nvPr>
        </p:nvSpPr>
        <p:spPr>
          <a:xfrm>
            <a:off x="1239443" y="12033374"/>
            <a:ext cx="6557947" cy="855138"/>
          </a:xfrm>
          <a:effectLst/>
        </p:spPr>
        <p:txBody>
          <a:bodyPr lIns="0" tIns="0" rIns="0" b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3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Forfatternavn</a:t>
            </a:r>
          </a:p>
        </p:txBody>
      </p:sp>
      <p:sp>
        <p:nvSpPr>
          <p:cNvPr id="40" name="Text Placeholder 21"/>
          <p:cNvSpPr>
            <a:spLocks noGrp="1"/>
          </p:cNvSpPr>
          <p:nvPr>
            <p:ph type="body" sz="quarter" idx="31" hasCustomPrompt="1"/>
          </p:nvPr>
        </p:nvSpPr>
        <p:spPr>
          <a:xfrm>
            <a:off x="1239443" y="13028211"/>
            <a:ext cx="6557947" cy="2013903"/>
          </a:xfrm>
        </p:spPr>
        <p:txBody>
          <a:bodyPr lIns="0" tIns="0" rIns="0" bIns="0"/>
          <a:lstStyle>
            <a:lvl1pPr marL="0" indent="0">
              <a:buNone/>
              <a:tabLst/>
              <a:defRPr/>
            </a:lvl1pPr>
            <a:lvl2pPr marL="292100" indent="-292100">
              <a:buFont typeface="Arial"/>
              <a:buChar char="•"/>
              <a:tabLst/>
              <a:defRPr/>
            </a:lvl2pPr>
            <a:lvl3pPr marL="622300" indent="-292100">
              <a:buFont typeface="Lucida Grande"/>
              <a:buChar char="–"/>
              <a:tabLst/>
              <a:defRPr/>
            </a:lvl3pPr>
            <a:lvl4pPr marL="901700" indent="-292100">
              <a:tabLst/>
              <a:defRPr/>
            </a:lvl4pPr>
            <a:lvl5pPr marL="1257300" indent="-292100">
              <a:tabLst/>
              <a:defRPr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 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45" name="Content Placeholder 31"/>
          <p:cNvSpPr>
            <a:spLocks noGrp="1"/>
          </p:cNvSpPr>
          <p:nvPr>
            <p:ph sz="quarter" idx="34" hasCustomPrompt="1"/>
          </p:nvPr>
        </p:nvSpPr>
        <p:spPr>
          <a:xfrm>
            <a:off x="16453244" y="14368536"/>
            <a:ext cx="5922982" cy="3986213"/>
          </a:xfrm>
          <a:solidFill>
            <a:srgbClr val="DAD9FF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Sett inn bilde/graf/tabell</a:t>
            </a:r>
          </a:p>
        </p:txBody>
      </p:sp>
      <p:sp>
        <p:nvSpPr>
          <p:cNvPr id="48" name="Content Placeholder 31"/>
          <p:cNvSpPr>
            <a:spLocks noGrp="1"/>
          </p:cNvSpPr>
          <p:nvPr>
            <p:ph sz="quarter" idx="37" hasCustomPrompt="1"/>
          </p:nvPr>
        </p:nvSpPr>
        <p:spPr>
          <a:xfrm>
            <a:off x="23082297" y="14368536"/>
            <a:ext cx="5922982" cy="3986213"/>
          </a:xfrm>
          <a:solidFill>
            <a:srgbClr val="DAD9FF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Sett inn bilde/graf/tabell</a:t>
            </a:r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8EA5A238-138A-4C92-376C-2133A8A52BE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927001" y="7288344"/>
            <a:ext cx="5896370" cy="1330695"/>
          </a:xfrm>
          <a:effectLst/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0"/>
              </a:spcAft>
              <a:buNone/>
              <a:defRPr sz="3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err="1"/>
              <a:t>Title</a:t>
            </a:r>
            <a:r>
              <a:rPr lang="nb-NO" dirty="0"/>
              <a:t> 1</a:t>
            </a:r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A4C0B8B5-ADAC-0D03-D101-316C02DF9B9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27001" y="8954320"/>
            <a:ext cx="5896370" cy="3539743"/>
          </a:xfrm>
        </p:spPr>
        <p:txBody>
          <a:bodyPr lIns="0" tIns="0" rIns="0" bIns="0"/>
          <a:lstStyle>
            <a:lvl1pPr marL="0" indent="0">
              <a:buNone/>
              <a:tabLst/>
              <a:defRPr/>
            </a:lvl1pPr>
            <a:lvl2pPr marL="292100" indent="-292100">
              <a:buFont typeface="Arial"/>
              <a:buChar char="•"/>
              <a:tabLst/>
              <a:defRPr/>
            </a:lvl2pPr>
            <a:lvl3pPr marL="622300" indent="-292100">
              <a:buFont typeface="Lucida Grande"/>
              <a:buChar char="–"/>
              <a:tabLst/>
              <a:defRPr/>
            </a:lvl3pPr>
            <a:lvl4pPr marL="901700" indent="-292100">
              <a:tabLst/>
              <a:defRPr/>
            </a:lvl4pPr>
            <a:lvl5pPr marL="1257300" indent="-292100">
              <a:tabLst/>
              <a:defRPr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 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283F5A7B-872B-4B7C-DE25-1BBFE218941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479856" y="7288345"/>
            <a:ext cx="5896370" cy="1330694"/>
          </a:xfrm>
          <a:effectLst/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0"/>
              </a:spcAft>
              <a:buNone/>
              <a:defRPr sz="3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err="1"/>
              <a:t>Title</a:t>
            </a:r>
            <a:r>
              <a:rPr lang="nb-NO" dirty="0"/>
              <a:t> 1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236DCBF5-8589-0F24-263F-21863B3D56F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479856" y="8954320"/>
            <a:ext cx="5896370" cy="3539743"/>
          </a:xfrm>
        </p:spPr>
        <p:txBody>
          <a:bodyPr lIns="0" tIns="0" rIns="0" bIns="0"/>
          <a:lstStyle>
            <a:lvl1pPr marL="0" indent="0">
              <a:buNone/>
              <a:tabLst/>
              <a:defRPr/>
            </a:lvl1pPr>
            <a:lvl2pPr marL="292100" indent="-292100">
              <a:buFont typeface="Arial"/>
              <a:buChar char="•"/>
              <a:tabLst/>
              <a:defRPr/>
            </a:lvl2pPr>
            <a:lvl3pPr marL="622300" indent="-292100">
              <a:buFont typeface="Lucida Grande"/>
              <a:buChar char="–"/>
              <a:tabLst/>
              <a:defRPr/>
            </a:lvl3pPr>
            <a:lvl4pPr marL="901700" indent="-292100">
              <a:tabLst/>
              <a:defRPr/>
            </a:lvl4pPr>
            <a:lvl5pPr marL="1257300" indent="-292100">
              <a:tabLst/>
              <a:defRPr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 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7294864F-7E13-9C3D-8841-1D23BAF1AC0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108909" y="7288345"/>
            <a:ext cx="5896370" cy="1330694"/>
          </a:xfrm>
          <a:effectLst/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0"/>
              </a:spcAft>
              <a:buNone/>
              <a:defRPr sz="3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err="1"/>
              <a:t>Title</a:t>
            </a:r>
            <a:r>
              <a:rPr lang="nb-NO" dirty="0"/>
              <a:t> 1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84B927DC-3634-9E69-B5E9-F042FF8618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08909" y="8954320"/>
            <a:ext cx="5896370" cy="3539743"/>
          </a:xfrm>
        </p:spPr>
        <p:txBody>
          <a:bodyPr lIns="0" tIns="0" rIns="0" bIns="0"/>
          <a:lstStyle>
            <a:lvl1pPr marL="0" indent="0">
              <a:buNone/>
              <a:tabLst/>
              <a:defRPr/>
            </a:lvl1pPr>
            <a:lvl2pPr marL="292100" indent="-292100">
              <a:buFont typeface="Arial"/>
              <a:buChar char="•"/>
              <a:tabLst/>
              <a:defRPr/>
            </a:lvl2pPr>
            <a:lvl3pPr marL="622300" indent="-292100">
              <a:buFont typeface="Lucida Grande"/>
              <a:buChar char="–"/>
              <a:tabLst/>
              <a:defRPr/>
            </a:lvl3pPr>
            <a:lvl4pPr marL="901700" indent="-292100">
              <a:tabLst/>
              <a:defRPr/>
            </a:lvl4pPr>
            <a:lvl5pPr marL="1257300" indent="-292100">
              <a:tabLst/>
              <a:defRPr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 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11" name="Picture Placeholder 29">
            <a:extLst>
              <a:ext uri="{FF2B5EF4-FFF2-40B4-BE49-F238E27FC236}">
                <a16:creationId xmlns:a16="http://schemas.microsoft.com/office/drawing/2014/main" id="{52FC4632-7CB4-80B1-75B4-6EF2E767F77D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0" y="16215360"/>
            <a:ext cx="9066509" cy="5194262"/>
          </a:xfrm>
          <a:solidFill>
            <a:schemeClr val="bg2"/>
          </a:solidFill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910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9020" y="3879850"/>
            <a:ext cx="7029052" cy="2755735"/>
          </a:xfrm>
        </p:spPr>
        <p:txBody>
          <a:bodyPr anchor="t"/>
          <a:lstStyle>
            <a:lvl1pPr>
              <a:defRPr b="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58850" y="7059078"/>
            <a:ext cx="7029450" cy="4401402"/>
          </a:xfrm>
        </p:spPr>
        <p:txBody>
          <a:bodyPr>
            <a:normAutofit/>
          </a:bodyPr>
          <a:lstStyle>
            <a:lvl1pPr marL="0" indent="0">
              <a:buNone/>
              <a:defRPr sz="2800" baseline="0"/>
            </a:lvl1pPr>
          </a:lstStyle>
          <a:p>
            <a:pPr lvl="0"/>
            <a:endParaRPr lang="nb-NO" dirty="0"/>
          </a:p>
        </p:txBody>
      </p:sp>
      <p:sp>
        <p:nvSpPr>
          <p:cNvPr id="39" name="Text Placeholder 18"/>
          <p:cNvSpPr>
            <a:spLocks noGrp="1"/>
          </p:cNvSpPr>
          <p:nvPr>
            <p:ph type="body" sz="quarter" idx="30" hasCustomPrompt="1"/>
          </p:nvPr>
        </p:nvSpPr>
        <p:spPr>
          <a:xfrm>
            <a:off x="1239443" y="12148370"/>
            <a:ext cx="6557947" cy="855138"/>
          </a:xfrm>
          <a:effectLst/>
        </p:spPr>
        <p:txBody>
          <a:bodyPr lIns="0" tIns="0" rIns="0" b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3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Forfatter</a:t>
            </a:r>
          </a:p>
        </p:txBody>
      </p:sp>
      <p:sp>
        <p:nvSpPr>
          <p:cNvPr id="40" name="Text Placeholder 21"/>
          <p:cNvSpPr>
            <a:spLocks noGrp="1"/>
          </p:cNvSpPr>
          <p:nvPr>
            <p:ph type="body" sz="quarter" idx="31" hasCustomPrompt="1"/>
          </p:nvPr>
        </p:nvSpPr>
        <p:spPr>
          <a:xfrm>
            <a:off x="1239443" y="13143207"/>
            <a:ext cx="6557947" cy="1713983"/>
          </a:xfrm>
        </p:spPr>
        <p:txBody>
          <a:bodyPr lIns="0" tIns="0" rIns="0" bIns="0"/>
          <a:lstStyle>
            <a:lvl1pPr marL="0" indent="0">
              <a:buNone/>
              <a:tabLst/>
              <a:defRPr/>
            </a:lvl1pPr>
            <a:lvl2pPr marL="292100" indent="-292100">
              <a:buFont typeface="Arial"/>
              <a:buChar char="•"/>
              <a:tabLst/>
              <a:defRPr/>
            </a:lvl2pPr>
            <a:lvl3pPr marL="622300" indent="-292100">
              <a:buFont typeface="Lucida Grande"/>
              <a:buChar char="–"/>
              <a:tabLst/>
              <a:defRPr/>
            </a:lvl3pPr>
            <a:lvl4pPr marL="901700" indent="-292100">
              <a:tabLst/>
              <a:defRPr/>
            </a:lvl4pPr>
            <a:lvl5pPr marL="1257300" indent="-292100">
              <a:tabLst/>
              <a:defRPr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 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4" name="Content Placeholder 31">
            <a:extLst>
              <a:ext uri="{FF2B5EF4-FFF2-40B4-BE49-F238E27FC236}">
                <a16:creationId xmlns:a16="http://schemas.microsoft.com/office/drawing/2014/main" id="{0BD6C8F7-C15B-11E5-3C74-4DF72F8C9F3D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900389" y="14887808"/>
            <a:ext cx="5922982" cy="3986213"/>
          </a:xfrm>
          <a:solidFill>
            <a:srgbClr val="DAD9FF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Sett inn bilde/graf/tabell</a:t>
            </a:r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A85017E6-D6E0-5126-800A-6D24937690A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00389" y="19454956"/>
            <a:ext cx="12475837" cy="1193711"/>
          </a:xfrm>
        </p:spPr>
        <p:txBody>
          <a:bodyPr lIns="0" rIns="0" bIns="0">
            <a:normAutofit/>
          </a:bodyPr>
          <a:lstStyle>
            <a:lvl1pPr marL="0" indent="0">
              <a:buNone/>
              <a:tabLst/>
              <a:defRPr sz="2500" b="1"/>
            </a:lvl1pPr>
            <a:lvl2pPr marL="292100" indent="-292100">
              <a:buFont typeface="Arial"/>
              <a:buChar char="•"/>
              <a:tabLst/>
              <a:defRPr/>
            </a:lvl2pPr>
            <a:lvl3pPr marL="622300" indent="-292100">
              <a:buFont typeface="Lucida Grande"/>
              <a:buChar char="–"/>
              <a:tabLst/>
              <a:defRPr/>
            </a:lvl3pPr>
            <a:lvl4pPr marL="901700" indent="-292100">
              <a:tabLst/>
              <a:defRPr/>
            </a:lvl4pPr>
            <a:lvl5pPr marL="1257300" indent="-292100">
              <a:tabLst/>
              <a:defRPr/>
            </a:lvl5pPr>
          </a:lstStyle>
          <a:p>
            <a:pPr lvl="0"/>
            <a:r>
              <a:rPr lang="nb-NO" dirty="0" err="1"/>
              <a:t>Footer</a:t>
            </a:r>
            <a:r>
              <a:rPr lang="nb-NO" dirty="0"/>
              <a:t> med kilder</a:t>
            </a:r>
          </a:p>
          <a:p>
            <a:pPr lvl="0"/>
            <a:r>
              <a:rPr lang="nb-NO" dirty="0"/>
              <a:t>1. </a:t>
            </a: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D5C521B2-4FCB-7AD8-0894-CAC6182C695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3082297" y="19454956"/>
            <a:ext cx="5922982" cy="1193711"/>
          </a:xfrm>
        </p:spPr>
        <p:txBody>
          <a:bodyPr lIns="0" rIns="0" bIns="0">
            <a:normAutofit/>
          </a:bodyPr>
          <a:lstStyle>
            <a:lvl1pPr marL="0" indent="0">
              <a:buNone/>
              <a:tabLst/>
              <a:defRPr sz="2500" b="1">
                <a:latin typeface="Calibri"/>
                <a:cs typeface="Calibri"/>
              </a:defRPr>
            </a:lvl1pPr>
            <a:lvl2pPr marL="292100" indent="-292100">
              <a:buFont typeface="Arial"/>
              <a:buChar char="•"/>
              <a:tabLst/>
              <a:defRPr/>
            </a:lvl2pPr>
            <a:lvl3pPr marL="622300" indent="-292100">
              <a:buFont typeface="Lucida Grande"/>
              <a:buChar char="–"/>
              <a:tabLst/>
              <a:defRPr/>
            </a:lvl3pPr>
            <a:lvl4pPr marL="901700" indent="-292100">
              <a:tabLst/>
              <a:defRPr/>
            </a:lvl4pPr>
            <a:lvl5pPr marL="1257300" indent="-292100">
              <a:tabLst/>
              <a:defRPr/>
            </a:lvl5pPr>
          </a:lstStyle>
          <a:p>
            <a:pPr lvl="0"/>
            <a:r>
              <a:rPr lang="nb-NO" dirty="0" err="1"/>
              <a:t>Collaborative</a:t>
            </a:r>
            <a:r>
              <a:rPr lang="nb-NO" dirty="0"/>
              <a:t> partners: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CBC454B7-8019-A97D-9B54-E9E6F2A23B4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927001" y="2885012"/>
            <a:ext cx="5896370" cy="1330695"/>
          </a:xfrm>
          <a:effectLst/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0"/>
              </a:spcAft>
              <a:buNone/>
              <a:defRPr sz="3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err="1"/>
              <a:t>Title</a:t>
            </a:r>
            <a:r>
              <a:rPr lang="nb-NO" dirty="0"/>
              <a:t> 1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DACB3F3D-912A-3016-37AF-C82270A5E98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27001" y="4520508"/>
            <a:ext cx="5896370" cy="3539743"/>
          </a:xfrm>
        </p:spPr>
        <p:txBody>
          <a:bodyPr lIns="0" tIns="0" rIns="0" bIns="0"/>
          <a:lstStyle>
            <a:lvl1pPr marL="0" indent="0">
              <a:buNone/>
              <a:tabLst/>
              <a:defRPr/>
            </a:lvl1pPr>
            <a:lvl2pPr marL="292100" indent="-292100">
              <a:buFont typeface="Arial"/>
              <a:buChar char="•"/>
              <a:tabLst/>
              <a:defRPr/>
            </a:lvl2pPr>
            <a:lvl3pPr marL="622300" indent="-292100">
              <a:buFont typeface="Lucida Grande"/>
              <a:buChar char="–"/>
              <a:tabLst/>
              <a:defRPr/>
            </a:lvl3pPr>
            <a:lvl4pPr marL="901700" indent="-292100">
              <a:tabLst/>
              <a:defRPr/>
            </a:lvl4pPr>
            <a:lvl5pPr marL="1257300" indent="-292100">
              <a:tabLst/>
              <a:defRPr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 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9" name="Content Placeholder 31">
            <a:extLst>
              <a:ext uri="{FF2B5EF4-FFF2-40B4-BE49-F238E27FC236}">
                <a16:creationId xmlns:a16="http://schemas.microsoft.com/office/drawing/2014/main" id="{73F65DCB-C0AC-3F6F-1E7C-93BF341A1F1F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16453244" y="14887808"/>
            <a:ext cx="5922982" cy="3986213"/>
          </a:xfrm>
          <a:solidFill>
            <a:srgbClr val="DAD9FF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Sett inn bilde/graf/tabell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C1B7FDD1-BE23-60CC-B341-DE78F2221FF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479856" y="2885013"/>
            <a:ext cx="5896370" cy="1330694"/>
          </a:xfrm>
          <a:effectLst/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0"/>
              </a:spcAft>
              <a:buNone/>
              <a:defRPr sz="3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err="1"/>
              <a:t>Title</a:t>
            </a:r>
            <a:r>
              <a:rPr lang="nb-NO" dirty="0"/>
              <a:t> 1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8E1822D9-0F3E-66ED-0B3D-8FBD8DCE9A0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479856" y="4520508"/>
            <a:ext cx="5896370" cy="3539743"/>
          </a:xfrm>
        </p:spPr>
        <p:txBody>
          <a:bodyPr lIns="0" tIns="0" rIns="0" bIns="0"/>
          <a:lstStyle>
            <a:lvl1pPr marL="0" indent="0">
              <a:buNone/>
              <a:tabLst/>
              <a:defRPr/>
            </a:lvl1pPr>
            <a:lvl2pPr marL="292100" indent="-292100">
              <a:buFont typeface="Arial"/>
              <a:buChar char="•"/>
              <a:tabLst/>
              <a:defRPr/>
            </a:lvl2pPr>
            <a:lvl3pPr marL="622300" indent="-292100">
              <a:buFont typeface="Lucida Grande"/>
              <a:buChar char="–"/>
              <a:tabLst/>
              <a:defRPr/>
            </a:lvl3pPr>
            <a:lvl4pPr marL="901700" indent="-292100">
              <a:tabLst/>
              <a:defRPr/>
            </a:lvl4pPr>
            <a:lvl5pPr marL="1257300" indent="-292100">
              <a:tabLst/>
              <a:defRPr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 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14" name="Content Placeholder 31">
            <a:extLst>
              <a:ext uri="{FF2B5EF4-FFF2-40B4-BE49-F238E27FC236}">
                <a16:creationId xmlns:a16="http://schemas.microsoft.com/office/drawing/2014/main" id="{50954E14-CB6D-FFD1-6005-8827047631D7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23082297" y="14887808"/>
            <a:ext cx="5922982" cy="3986213"/>
          </a:xfrm>
          <a:solidFill>
            <a:srgbClr val="DAD9FF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Sett inn bilde/graf/tabell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40D78C10-08B7-8CD4-4AD0-A5849E956AC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108909" y="2885013"/>
            <a:ext cx="5896370" cy="1330694"/>
          </a:xfrm>
          <a:effectLst/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0"/>
              </a:spcAft>
              <a:buNone/>
              <a:defRPr sz="3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err="1"/>
              <a:t>Title</a:t>
            </a:r>
            <a:r>
              <a:rPr lang="nb-NO" dirty="0"/>
              <a:t> 1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731A1933-D1B7-D4BB-9810-D03BA2211FB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08909" y="4520508"/>
            <a:ext cx="5896370" cy="3539743"/>
          </a:xfrm>
        </p:spPr>
        <p:txBody>
          <a:bodyPr lIns="0" tIns="0" rIns="0" bIns="0"/>
          <a:lstStyle>
            <a:lvl1pPr marL="0" indent="0">
              <a:buNone/>
              <a:tabLst/>
              <a:defRPr/>
            </a:lvl1pPr>
            <a:lvl2pPr marL="292100" indent="-292100">
              <a:buFont typeface="Arial"/>
              <a:buChar char="•"/>
              <a:tabLst/>
              <a:defRPr/>
            </a:lvl2pPr>
            <a:lvl3pPr marL="622300" indent="-292100">
              <a:buFont typeface="Lucida Grande"/>
              <a:buChar char="–"/>
              <a:tabLst/>
              <a:defRPr/>
            </a:lvl3pPr>
            <a:lvl4pPr marL="901700" indent="-292100">
              <a:tabLst/>
              <a:defRPr/>
            </a:lvl4pPr>
            <a:lvl5pPr marL="1257300" indent="-292100">
              <a:tabLst/>
              <a:defRPr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 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F9B1CEE4-A782-768B-2AD0-32D7BE7C50A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927001" y="9224852"/>
            <a:ext cx="5896370" cy="1330695"/>
          </a:xfrm>
          <a:effectLst/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0"/>
              </a:spcAft>
              <a:buNone/>
              <a:defRPr sz="3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err="1"/>
              <a:t>Title</a:t>
            </a:r>
            <a:r>
              <a:rPr lang="nb-NO" dirty="0"/>
              <a:t> 1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6EAACDA9-00DE-A2F6-8ED5-6D62303D576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927001" y="10860348"/>
            <a:ext cx="5896370" cy="3539743"/>
          </a:xfrm>
        </p:spPr>
        <p:txBody>
          <a:bodyPr lIns="0" tIns="0" rIns="0" bIns="0"/>
          <a:lstStyle>
            <a:lvl1pPr marL="0" indent="0">
              <a:buNone/>
              <a:tabLst/>
              <a:defRPr/>
            </a:lvl1pPr>
            <a:lvl2pPr marL="292100" indent="-292100">
              <a:buFont typeface="Arial"/>
              <a:buChar char="•"/>
              <a:tabLst/>
              <a:defRPr/>
            </a:lvl2pPr>
            <a:lvl3pPr marL="622300" indent="-292100">
              <a:buFont typeface="Lucida Grande"/>
              <a:buChar char="–"/>
              <a:tabLst/>
              <a:defRPr/>
            </a:lvl3pPr>
            <a:lvl4pPr marL="901700" indent="-292100">
              <a:tabLst/>
              <a:defRPr/>
            </a:lvl4pPr>
            <a:lvl5pPr marL="1257300" indent="-292100">
              <a:tabLst/>
              <a:defRPr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 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3101355-D291-069A-B313-92F36F29224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6479856" y="9224853"/>
            <a:ext cx="5896370" cy="1330694"/>
          </a:xfrm>
          <a:effectLst/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0"/>
              </a:spcAft>
              <a:buNone/>
              <a:defRPr sz="3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err="1"/>
              <a:t>Title</a:t>
            </a:r>
            <a:r>
              <a:rPr lang="nb-NO" dirty="0"/>
              <a:t> 1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92B004EB-E258-BB2C-4A87-BF07433C7A8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6479856" y="10860348"/>
            <a:ext cx="5896370" cy="3539743"/>
          </a:xfrm>
        </p:spPr>
        <p:txBody>
          <a:bodyPr lIns="0" tIns="0" rIns="0" bIns="0"/>
          <a:lstStyle>
            <a:lvl1pPr marL="0" indent="0">
              <a:buNone/>
              <a:tabLst/>
              <a:defRPr/>
            </a:lvl1pPr>
            <a:lvl2pPr marL="292100" indent="-292100">
              <a:buFont typeface="Arial"/>
              <a:buChar char="•"/>
              <a:tabLst/>
              <a:defRPr/>
            </a:lvl2pPr>
            <a:lvl3pPr marL="622300" indent="-292100">
              <a:buFont typeface="Lucida Grande"/>
              <a:buChar char="–"/>
              <a:tabLst/>
              <a:defRPr/>
            </a:lvl3pPr>
            <a:lvl4pPr marL="901700" indent="-292100">
              <a:tabLst/>
              <a:defRPr/>
            </a:lvl4pPr>
            <a:lvl5pPr marL="1257300" indent="-292100">
              <a:tabLst/>
              <a:defRPr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 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51708BC5-6992-2120-4ECF-151C3672D69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3108909" y="9224853"/>
            <a:ext cx="5896370" cy="1330694"/>
          </a:xfrm>
          <a:effectLst/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0"/>
              </a:spcAft>
              <a:buNone/>
              <a:defRPr sz="3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err="1"/>
              <a:t>Title</a:t>
            </a:r>
            <a:r>
              <a:rPr lang="nb-NO" dirty="0"/>
              <a:t> 1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AFB1F3B8-6059-7AAB-C699-557FD2E274D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108909" y="10860348"/>
            <a:ext cx="5896370" cy="3539743"/>
          </a:xfrm>
        </p:spPr>
        <p:txBody>
          <a:bodyPr lIns="0" tIns="0" rIns="0" bIns="0"/>
          <a:lstStyle>
            <a:lvl1pPr marL="0" indent="0">
              <a:buNone/>
              <a:tabLst/>
              <a:defRPr/>
            </a:lvl1pPr>
            <a:lvl2pPr marL="292100" indent="-292100">
              <a:buFont typeface="Arial"/>
              <a:buChar char="•"/>
              <a:tabLst/>
              <a:defRPr/>
            </a:lvl2pPr>
            <a:lvl3pPr marL="622300" indent="-292100">
              <a:buFont typeface="Lucida Grande"/>
              <a:buChar char="–"/>
              <a:tabLst/>
              <a:defRPr/>
            </a:lvl3pPr>
            <a:lvl4pPr marL="901700" indent="-292100">
              <a:tabLst/>
              <a:defRPr/>
            </a:lvl4pPr>
            <a:lvl5pPr marL="1257300" indent="-292100">
              <a:tabLst/>
              <a:defRPr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 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29" name="Picture Placeholder 29">
            <a:extLst>
              <a:ext uri="{FF2B5EF4-FFF2-40B4-BE49-F238E27FC236}">
                <a16:creationId xmlns:a16="http://schemas.microsoft.com/office/drawing/2014/main" id="{44DA9531-BB7A-F782-38B6-5CDEB50BD30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0" y="16215360"/>
            <a:ext cx="9066509" cy="5194262"/>
          </a:xfrm>
          <a:solidFill>
            <a:schemeClr val="bg2"/>
          </a:solidFill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4639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6233E92B-9DD0-06D7-E99E-BEE02A1024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9020" y="4049604"/>
            <a:ext cx="7029052" cy="2956974"/>
          </a:xfrm>
        </p:spPr>
        <p:txBody>
          <a:bodyPr anchor="t">
            <a:noAutofit/>
          </a:bodyPr>
          <a:lstStyle>
            <a:lvl1pPr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6613E5C9-7149-15A5-F8C3-F855A98A50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8850" y="7146276"/>
            <a:ext cx="7029450" cy="4649483"/>
          </a:xfrm>
        </p:spPr>
        <p:txBody>
          <a:bodyPr>
            <a:normAutofit/>
          </a:bodyPr>
          <a:lstStyle>
            <a:lvl1pPr marL="0" indent="0">
              <a:buNone/>
              <a:defRPr sz="2800" baseline="0"/>
            </a:lvl1pPr>
          </a:lstStyle>
          <a:p>
            <a:pPr lvl="0"/>
            <a:endParaRPr lang="nb-NO" dirty="0"/>
          </a:p>
        </p:txBody>
      </p:sp>
      <p:sp>
        <p:nvSpPr>
          <p:cNvPr id="25" name="Picture Placeholder 29">
            <a:extLst>
              <a:ext uri="{FF2B5EF4-FFF2-40B4-BE49-F238E27FC236}">
                <a16:creationId xmlns:a16="http://schemas.microsoft.com/office/drawing/2014/main" id="{B773A3E0-171A-7242-37FD-7024204EDB5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66509" y="0"/>
            <a:ext cx="21208704" cy="6090834"/>
          </a:xfrm>
          <a:solidFill>
            <a:schemeClr val="bg2"/>
          </a:solidFill>
        </p:spPr>
        <p:txBody>
          <a:bodyPr/>
          <a:lstStyle/>
          <a:p>
            <a:endParaRPr lang="nb-NO"/>
          </a:p>
        </p:txBody>
      </p:sp>
      <p:sp>
        <p:nvSpPr>
          <p:cNvPr id="26" name="Content Placeholder 31">
            <a:extLst>
              <a:ext uri="{FF2B5EF4-FFF2-40B4-BE49-F238E27FC236}">
                <a16:creationId xmlns:a16="http://schemas.microsoft.com/office/drawing/2014/main" id="{AE9C7671-53AE-09D9-607D-3617569D84CA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900389" y="13832682"/>
            <a:ext cx="5922982" cy="3986213"/>
          </a:xfrm>
          <a:solidFill>
            <a:srgbClr val="DAD9FF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Sett inn bilde/graf/tabell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0F46695F-D749-2500-C7F6-2FA9CE9E44B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00389" y="19454956"/>
            <a:ext cx="12475837" cy="1193711"/>
          </a:xfrm>
        </p:spPr>
        <p:txBody>
          <a:bodyPr lIns="0" rIns="0" bIns="0"/>
          <a:lstStyle>
            <a:lvl1pPr marL="0" indent="0">
              <a:buNone/>
              <a:tabLst/>
              <a:defRPr/>
            </a:lvl1pPr>
            <a:lvl2pPr marL="292100" indent="-292100">
              <a:buFont typeface="Arial"/>
              <a:buChar char="•"/>
              <a:tabLst/>
              <a:defRPr/>
            </a:lvl2pPr>
            <a:lvl3pPr marL="622300" indent="-292100">
              <a:buFont typeface="Lucida Grande"/>
              <a:buChar char="–"/>
              <a:tabLst/>
              <a:defRPr/>
            </a:lvl3pPr>
            <a:lvl4pPr marL="901700" indent="-292100">
              <a:tabLst/>
              <a:defRPr/>
            </a:lvl4pPr>
            <a:lvl5pPr marL="1257300" indent="-292100">
              <a:tabLst/>
              <a:defRPr/>
            </a:lvl5pPr>
          </a:lstStyle>
          <a:p>
            <a:pPr lvl="0"/>
            <a:r>
              <a:rPr lang="nb-NO" dirty="0" err="1"/>
              <a:t>Footer</a:t>
            </a:r>
            <a:endParaRPr lang="nb-NO" dirty="0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CF8F8523-D228-13A3-F0A2-437F14C2A65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3082297" y="19454956"/>
            <a:ext cx="5922982" cy="1193711"/>
          </a:xfrm>
        </p:spPr>
        <p:txBody>
          <a:bodyPr lIns="0" rIns="0" bIns="0"/>
          <a:lstStyle>
            <a:lvl1pPr marL="0" indent="0">
              <a:buNone/>
              <a:tabLst/>
              <a:defRPr b="1">
                <a:latin typeface="Calibri"/>
                <a:cs typeface="Calibri"/>
              </a:defRPr>
            </a:lvl1pPr>
            <a:lvl2pPr marL="292100" indent="-292100">
              <a:buFont typeface="Arial"/>
              <a:buChar char="•"/>
              <a:tabLst/>
              <a:defRPr/>
            </a:lvl2pPr>
            <a:lvl3pPr marL="622300" indent="-292100">
              <a:buFont typeface="Lucida Grande"/>
              <a:buChar char="–"/>
              <a:tabLst/>
              <a:defRPr/>
            </a:lvl3pPr>
            <a:lvl4pPr marL="901700" indent="-292100">
              <a:tabLst/>
              <a:defRPr/>
            </a:lvl4pPr>
            <a:lvl5pPr marL="1257300" indent="-292100">
              <a:tabLst/>
              <a:defRPr/>
            </a:lvl5pPr>
          </a:lstStyle>
          <a:p>
            <a:pPr lvl="0"/>
            <a:r>
              <a:rPr lang="nb-NO" dirty="0" err="1"/>
              <a:t>Collaborative</a:t>
            </a:r>
            <a:r>
              <a:rPr lang="nb-NO" dirty="0"/>
              <a:t> partners:</a:t>
            </a:r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BC2D628F-209B-676E-5487-1C2E597F481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39443" y="12520261"/>
            <a:ext cx="6557947" cy="649976"/>
          </a:xfrm>
          <a:effectLst/>
        </p:spPr>
        <p:txBody>
          <a:bodyPr lIns="0" tIns="0" rIns="0" b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3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Forfatternavn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5CC5B50F-ACCA-A2DE-762D-FBE2F0F5671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39443" y="13515098"/>
            <a:ext cx="6557947" cy="1267702"/>
          </a:xfrm>
        </p:spPr>
        <p:txBody>
          <a:bodyPr lIns="0" tIns="0" rIns="0" bIns="0"/>
          <a:lstStyle>
            <a:lvl1pPr marL="0" indent="0">
              <a:buNone/>
              <a:tabLst/>
              <a:defRPr/>
            </a:lvl1pPr>
            <a:lvl2pPr marL="292100" indent="-292100">
              <a:buFont typeface="Arial"/>
              <a:buChar char="•"/>
              <a:tabLst/>
              <a:defRPr/>
            </a:lvl2pPr>
            <a:lvl3pPr marL="622300" indent="-292100">
              <a:buFont typeface="Lucida Grande"/>
              <a:buChar char="–"/>
              <a:tabLst/>
              <a:defRPr/>
            </a:lvl3pPr>
            <a:lvl4pPr marL="901700" indent="-292100">
              <a:tabLst/>
              <a:defRPr/>
            </a:lvl4pPr>
            <a:lvl5pPr marL="1257300" indent="-292100">
              <a:tabLst/>
              <a:defRPr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 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41" name="Content Placeholder 31">
            <a:extLst>
              <a:ext uri="{FF2B5EF4-FFF2-40B4-BE49-F238E27FC236}">
                <a16:creationId xmlns:a16="http://schemas.microsoft.com/office/drawing/2014/main" id="{555825CF-06D7-D661-32E7-B69053D51E5D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16453244" y="13832682"/>
            <a:ext cx="5922982" cy="3986213"/>
          </a:xfrm>
          <a:solidFill>
            <a:srgbClr val="DAD9FF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Sett inn bilde/graf/tabell</a:t>
            </a:r>
          </a:p>
        </p:txBody>
      </p:sp>
      <p:sp>
        <p:nvSpPr>
          <p:cNvPr id="52" name="Content Placeholder 31">
            <a:extLst>
              <a:ext uri="{FF2B5EF4-FFF2-40B4-BE49-F238E27FC236}">
                <a16:creationId xmlns:a16="http://schemas.microsoft.com/office/drawing/2014/main" id="{015FC4B6-FFA4-9E84-489E-567E21D0EEAD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23082297" y="13832682"/>
            <a:ext cx="5922982" cy="3986213"/>
          </a:xfrm>
          <a:solidFill>
            <a:srgbClr val="DAD9FF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Sett inn bilde/graf/tabell</a:t>
            </a:r>
          </a:p>
        </p:txBody>
      </p:sp>
      <p:sp>
        <p:nvSpPr>
          <p:cNvPr id="56" name="Text Placeholder 18">
            <a:extLst>
              <a:ext uri="{FF2B5EF4-FFF2-40B4-BE49-F238E27FC236}">
                <a16:creationId xmlns:a16="http://schemas.microsoft.com/office/drawing/2014/main" id="{CB61E779-F59C-02AD-06F5-E6B8E1FCB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927001" y="7288344"/>
            <a:ext cx="5896370" cy="1330695"/>
          </a:xfrm>
          <a:effectLst/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0"/>
              </a:spcAft>
              <a:buNone/>
              <a:defRPr sz="3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err="1"/>
              <a:t>Title</a:t>
            </a:r>
            <a:r>
              <a:rPr lang="nb-NO" dirty="0"/>
              <a:t> 1</a:t>
            </a:r>
          </a:p>
        </p:txBody>
      </p:sp>
      <p:sp>
        <p:nvSpPr>
          <p:cNvPr id="57" name="Text Placeholder 21">
            <a:extLst>
              <a:ext uri="{FF2B5EF4-FFF2-40B4-BE49-F238E27FC236}">
                <a16:creationId xmlns:a16="http://schemas.microsoft.com/office/drawing/2014/main" id="{C6290E99-7752-C0FE-3E28-B186DF95AE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27001" y="8954320"/>
            <a:ext cx="5896370" cy="3539743"/>
          </a:xfrm>
        </p:spPr>
        <p:txBody>
          <a:bodyPr lIns="0" tIns="0" rIns="0" bIns="0"/>
          <a:lstStyle>
            <a:lvl1pPr marL="0" indent="0">
              <a:buNone/>
              <a:tabLst/>
              <a:defRPr/>
            </a:lvl1pPr>
            <a:lvl2pPr marL="292100" indent="-292100">
              <a:buFont typeface="Arial"/>
              <a:buChar char="•"/>
              <a:tabLst/>
              <a:defRPr/>
            </a:lvl2pPr>
            <a:lvl3pPr marL="622300" indent="-292100">
              <a:buFont typeface="Lucida Grande"/>
              <a:buChar char="–"/>
              <a:tabLst/>
              <a:defRPr/>
            </a:lvl3pPr>
            <a:lvl4pPr marL="901700" indent="-292100">
              <a:tabLst/>
              <a:defRPr/>
            </a:lvl4pPr>
            <a:lvl5pPr marL="1257300" indent="-292100">
              <a:tabLst/>
              <a:defRPr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 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58" name="Text Placeholder 18">
            <a:extLst>
              <a:ext uri="{FF2B5EF4-FFF2-40B4-BE49-F238E27FC236}">
                <a16:creationId xmlns:a16="http://schemas.microsoft.com/office/drawing/2014/main" id="{95929195-EE97-EEB5-CC34-12FC83369B3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479856" y="7288345"/>
            <a:ext cx="5896370" cy="1330694"/>
          </a:xfrm>
          <a:effectLst/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0"/>
              </a:spcAft>
              <a:buNone/>
              <a:defRPr sz="3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err="1"/>
              <a:t>Title</a:t>
            </a:r>
            <a:r>
              <a:rPr lang="nb-NO" dirty="0"/>
              <a:t> 1</a:t>
            </a:r>
          </a:p>
        </p:txBody>
      </p:sp>
      <p:sp>
        <p:nvSpPr>
          <p:cNvPr id="59" name="Text Placeholder 21">
            <a:extLst>
              <a:ext uri="{FF2B5EF4-FFF2-40B4-BE49-F238E27FC236}">
                <a16:creationId xmlns:a16="http://schemas.microsoft.com/office/drawing/2014/main" id="{C4B8EAB3-39E7-8817-6164-56651212FC1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479856" y="8954320"/>
            <a:ext cx="5896370" cy="3539743"/>
          </a:xfrm>
        </p:spPr>
        <p:txBody>
          <a:bodyPr lIns="0" tIns="0" rIns="0" bIns="0"/>
          <a:lstStyle>
            <a:lvl1pPr marL="0" indent="0">
              <a:buNone/>
              <a:tabLst/>
              <a:defRPr/>
            </a:lvl1pPr>
            <a:lvl2pPr marL="292100" indent="-292100">
              <a:buFont typeface="Arial"/>
              <a:buChar char="•"/>
              <a:tabLst/>
              <a:defRPr/>
            </a:lvl2pPr>
            <a:lvl3pPr marL="622300" indent="-292100">
              <a:buFont typeface="Lucida Grande"/>
              <a:buChar char="–"/>
              <a:tabLst/>
              <a:defRPr/>
            </a:lvl3pPr>
            <a:lvl4pPr marL="901700" indent="-292100">
              <a:tabLst/>
              <a:defRPr/>
            </a:lvl4pPr>
            <a:lvl5pPr marL="1257300" indent="-292100">
              <a:tabLst/>
              <a:defRPr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 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60" name="Text Placeholder 18">
            <a:extLst>
              <a:ext uri="{FF2B5EF4-FFF2-40B4-BE49-F238E27FC236}">
                <a16:creationId xmlns:a16="http://schemas.microsoft.com/office/drawing/2014/main" id="{64CD0810-D984-B636-8622-EBF78D4EB3E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108909" y="7288345"/>
            <a:ext cx="5896370" cy="1330694"/>
          </a:xfrm>
          <a:effectLst/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0"/>
              </a:spcAft>
              <a:buNone/>
              <a:defRPr sz="3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err="1"/>
              <a:t>Title</a:t>
            </a:r>
            <a:r>
              <a:rPr lang="nb-NO" dirty="0"/>
              <a:t> 1</a:t>
            </a:r>
          </a:p>
        </p:txBody>
      </p:sp>
      <p:sp>
        <p:nvSpPr>
          <p:cNvPr id="61" name="Text Placeholder 21">
            <a:extLst>
              <a:ext uri="{FF2B5EF4-FFF2-40B4-BE49-F238E27FC236}">
                <a16:creationId xmlns:a16="http://schemas.microsoft.com/office/drawing/2014/main" id="{AFD71F8B-619C-6A31-0EF7-AC8164C9BEC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08909" y="8954320"/>
            <a:ext cx="5896370" cy="3539743"/>
          </a:xfrm>
        </p:spPr>
        <p:txBody>
          <a:bodyPr lIns="0" tIns="0" rIns="0" bIns="0"/>
          <a:lstStyle>
            <a:lvl1pPr marL="0" indent="0">
              <a:buNone/>
              <a:tabLst/>
              <a:defRPr/>
            </a:lvl1pPr>
            <a:lvl2pPr marL="292100" indent="-292100">
              <a:buFont typeface="Arial"/>
              <a:buChar char="•"/>
              <a:tabLst/>
              <a:defRPr/>
            </a:lvl2pPr>
            <a:lvl3pPr marL="622300" indent="-292100">
              <a:buFont typeface="Lucida Grande"/>
              <a:buChar char="–"/>
              <a:tabLst/>
              <a:defRPr/>
            </a:lvl3pPr>
            <a:lvl4pPr marL="901700" indent="-292100">
              <a:tabLst/>
              <a:defRPr/>
            </a:lvl4pPr>
            <a:lvl5pPr marL="1257300" indent="-292100">
              <a:tabLst/>
              <a:defRPr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 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62" name="Picture Placeholder 29">
            <a:extLst>
              <a:ext uri="{FF2B5EF4-FFF2-40B4-BE49-F238E27FC236}">
                <a16:creationId xmlns:a16="http://schemas.microsoft.com/office/drawing/2014/main" id="{E6278333-8509-31CE-F656-EF4DEE892EA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0" y="16215360"/>
            <a:ext cx="9066509" cy="5194262"/>
          </a:xfrm>
          <a:solidFill>
            <a:schemeClr val="bg2"/>
          </a:solidFill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910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CCED199-0496-BB5B-CF01-D659B1F3B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9020" y="3602040"/>
            <a:ext cx="7029052" cy="3315910"/>
          </a:xfrm>
        </p:spPr>
        <p:txBody>
          <a:bodyPr anchor="t"/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9554F8D-6562-3F1C-E2EB-1840AB65EA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8850" y="7341443"/>
            <a:ext cx="7029450" cy="5122296"/>
          </a:xfrm>
        </p:spPr>
        <p:txBody>
          <a:bodyPr>
            <a:normAutofit/>
          </a:bodyPr>
          <a:lstStyle>
            <a:lvl1pPr marL="0" indent="0">
              <a:buNone/>
              <a:defRPr sz="2800" baseline="0"/>
            </a:lvl1pPr>
          </a:lstStyle>
          <a:p>
            <a:pPr lvl="0"/>
            <a:endParaRPr lang="nb-NO" dirty="0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550399ED-C31B-E611-DD3D-C01468F8AE7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39443" y="13052108"/>
            <a:ext cx="6557947" cy="855138"/>
          </a:xfrm>
          <a:effectLst/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err="1"/>
              <a:t>Title</a:t>
            </a:r>
            <a:r>
              <a:rPr lang="nb-NO" dirty="0"/>
              <a:t> 1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29F234E4-C24A-2FB5-E5C1-3F0E54A3FF9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39443" y="14046945"/>
            <a:ext cx="6557947" cy="840863"/>
          </a:xfrm>
        </p:spPr>
        <p:txBody>
          <a:bodyPr lIns="0" tIns="0" rIns="0" bIns="0"/>
          <a:lstStyle>
            <a:lvl1pPr marL="0" indent="0">
              <a:buNone/>
              <a:tabLst/>
              <a:defRPr/>
            </a:lvl1pPr>
            <a:lvl2pPr marL="292100" indent="-292100">
              <a:buFont typeface="Arial"/>
              <a:buChar char="•"/>
              <a:tabLst/>
              <a:defRPr/>
            </a:lvl2pPr>
            <a:lvl3pPr marL="622300" indent="-292100">
              <a:buFont typeface="Lucida Grande"/>
              <a:buChar char="–"/>
              <a:tabLst/>
              <a:defRPr/>
            </a:lvl3pPr>
            <a:lvl4pPr marL="901700" indent="-292100">
              <a:tabLst/>
              <a:defRPr/>
            </a:lvl4pPr>
            <a:lvl5pPr marL="1257300" indent="-292100">
              <a:tabLst/>
              <a:defRPr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 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35" name="Content Placeholder 31">
            <a:extLst>
              <a:ext uri="{FF2B5EF4-FFF2-40B4-BE49-F238E27FC236}">
                <a16:creationId xmlns:a16="http://schemas.microsoft.com/office/drawing/2014/main" id="{A4954ED2-DD8C-6161-F183-D25EC4B5F156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900389" y="14887808"/>
            <a:ext cx="5922982" cy="3986213"/>
          </a:xfrm>
          <a:solidFill>
            <a:srgbClr val="DAD9FF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Sett inn bilde/graf/tabell</a:t>
            </a:r>
          </a:p>
        </p:txBody>
      </p:sp>
      <p:sp>
        <p:nvSpPr>
          <p:cNvPr id="41" name="Text Placeholder 21">
            <a:extLst>
              <a:ext uri="{FF2B5EF4-FFF2-40B4-BE49-F238E27FC236}">
                <a16:creationId xmlns:a16="http://schemas.microsoft.com/office/drawing/2014/main" id="{D1138F97-9C1B-A1D3-B9FD-2106250D34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00389" y="19454956"/>
            <a:ext cx="12475837" cy="1193711"/>
          </a:xfrm>
        </p:spPr>
        <p:txBody>
          <a:bodyPr lIns="0" rIns="0" bIns="0">
            <a:normAutofit/>
          </a:bodyPr>
          <a:lstStyle>
            <a:lvl1pPr marL="0" indent="0">
              <a:buNone/>
              <a:tabLst/>
              <a:defRPr sz="2500" b="1"/>
            </a:lvl1pPr>
            <a:lvl2pPr marL="292100" indent="-292100">
              <a:buFont typeface="Arial"/>
              <a:buChar char="•"/>
              <a:tabLst/>
              <a:defRPr/>
            </a:lvl2pPr>
            <a:lvl3pPr marL="622300" indent="-292100">
              <a:buFont typeface="Lucida Grande"/>
              <a:buChar char="–"/>
              <a:tabLst/>
              <a:defRPr/>
            </a:lvl3pPr>
            <a:lvl4pPr marL="901700" indent="-292100">
              <a:tabLst/>
              <a:defRPr/>
            </a:lvl4pPr>
            <a:lvl5pPr marL="1257300" indent="-292100">
              <a:tabLst/>
              <a:defRPr/>
            </a:lvl5pPr>
          </a:lstStyle>
          <a:p>
            <a:pPr lvl="0"/>
            <a:r>
              <a:rPr lang="nb-NO" dirty="0" err="1"/>
              <a:t>Footer</a:t>
            </a:r>
            <a:r>
              <a:rPr lang="nb-NO" dirty="0"/>
              <a:t> med kilder</a:t>
            </a:r>
          </a:p>
          <a:p>
            <a:pPr lvl="0"/>
            <a:r>
              <a:rPr lang="nb-NO" dirty="0"/>
              <a:t>1. 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410CD719-EEDF-024F-C8D1-293719FF9D0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3082297" y="19454956"/>
            <a:ext cx="5922982" cy="1193711"/>
          </a:xfrm>
        </p:spPr>
        <p:txBody>
          <a:bodyPr lIns="0" rIns="0" bIns="0">
            <a:normAutofit/>
          </a:bodyPr>
          <a:lstStyle>
            <a:lvl1pPr marL="0" indent="0">
              <a:buNone/>
              <a:tabLst/>
              <a:defRPr sz="2500" b="1">
                <a:latin typeface="Calibri"/>
                <a:cs typeface="Calibri"/>
              </a:defRPr>
            </a:lvl1pPr>
            <a:lvl2pPr marL="292100" indent="-292100">
              <a:buFont typeface="Arial"/>
              <a:buChar char="•"/>
              <a:tabLst/>
              <a:defRPr/>
            </a:lvl2pPr>
            <a:lvl3pPr marL="622300" indent="-292100">
              <a:buFont typeface="Lucida Grande"/>
              <a:buChar char="–"/>
              <a:tabLst/>
              <a:defRPr/>
            </a:lvl3pPr>
            <a:lvl4pPr marL="901700" indent="-292100">
              <a:tabLst/>
              <a:defRPr/>
            </a:lvl4pPr>
            <a:lvl5pPr marL="1257300" indent="-292100">
              <a:tabLst/>
              <a:defRPr/>
            </a:lvl5pPr>
          </a:lstStyle>
          <a:p>
            <a:pPr lvl="0"/>
            <a:r>
              <a:rPr lang="nb-NO" dirty="0" err="1"/>
              <a:t>Collaborative</a:t>
            </a:r>
            <a:r>
              <a:rPr lang="nb-NO" dirty="0"/>
              <a:t> partners:</a:t>
            </a:r>
          </a:p>
        </p:txBody>
      </p:sp>
      <p:sp>
        <p:nvSpPr>
          <p:cNvPr id="51" name="Text Placeholder 18">
            <a:extLst>
              <a:ext uri="{FF2B5EF4-FFF2-40B4-BE49-F238E27FC236}">
                <a16:creationId xmlns:a16="http://schemas.microsoft.com/office/drawing/2014/main" id="{CDF31DAA-1347-5D58-9157-1248E399874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927001" y="2885012"/>
            <a:ext cx="5896370" cy="1330695"/>
          </a:xfrm>
          <a:effectLst/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0"/>
              </a:spcAft>
              <a:buNone/>
              <a:defRPr sz="3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err="1"/>
              <a:t>Title</a:t>
            </a:r>
            <a:r>
              <a:rPr lang="nb-NO" dirty="0"/>
              <a:t> 1</a:t>
            </a:r>
          </a:p>
        </p:txBody>
      </p:sp>
      <p:sp>
        <p:nvSpPr>
          <p:cNvPr id="52" name="Text Placeholder 21">
            <a:extLst>
              <a:ext uri="{FF2B5EF4-FFF2-40B4-BE49-F238E27FC236}">
                <a16:creationId xmlns:a16="http://schemas.microsoft.com/office/drawing/2014/main" id="{79B6F907-4F5D-EDFE-090A-14501E2F01B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27001" y="4520508"/>
            <a:ext cx="5896370" cy="3539743"/>
          </a:xfrm>
        </p:spPr>
        <p:txBody>
          <a:bodyPr lIns="0" tIns="0" rIns="0" bIns="0"/>
          <a:lstStyle>
            <a:lvl1pPr marL="0" indent="0">
              <a:buNone/>
              <a:tabLst/>
              <a:defRPr/>
            </a:lvl1pPr>
            <a:lvl2pPr marL="292100" indent="-292100">
              <a:buFont typeface="Arial"/>
              <a:buChar char="•"/>
              <a:tabLst/>
              <a:defRPr/>
            </a:lvl2pPr>
            <a:lvl3pPr marL="622300" indent="-292100">
              <a:buFont typeface="Lucida Grande"/>
              <a:buChar char="–"/>
              <a:tabLst/>
              <a:defRPr/>
            </a:lvl3pPr>
            <a:lvl4pPr marL="901700" indent="-292100">
              <a:tabLst/>
              <a:defRPr/>
            </a:lvl4pPr>
            <a:lvl5pPr marL="1257300" indent="-292100">
              <a:tabLst/>
              <a:defRPr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 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53" name="Content Placeholder 31">
            <a:extLst>
              <a:ext uri="{FF2B5EF4-FFF2-40B4-BE49-F238E27FC236}">
                <a16:creationId xmlns:a16="http://schemas.microsoft.com/office/drawing/2014/main" id="{F8EAB842-D88F-BAB1-15E5-7304AA8D7CD4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16453244" y="14887808"/>
            <a:ext cx="5922982" cy="3986213"/>
          </a:xfrm>
          <a:solidFill>
            <a:srgbClr val="DAD9FF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Sett inn bilde/graf/tabell</a:t>
            </a:r>
          </a:p>
        </p:txBody>
      </p:sp>
      <p:sp>
        <p:nvSpPr>
          <p:cNvPr id="54" name="Text Placeholder 18">
            <a:extLst>
              <a:ext uri="{FF2B5EF4-FFF2-40B4-BE49-F238E27FC236}">
                <a16:creationId xmlns:a16="http://schemas.microsoft.com/office/drawing/2014/main" id="{E43F28B3-86A3-6BC3-3389-55EBCD53B7D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479856" y="2885013"/>
            <a:ext cx="5896370" cy="1330694"/>
          </a:xfrm>
          <a:effectLst/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0"/>
              </a:spcAft>
              <a:buNone/>
              <a:defRPr sz="3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err="1"/>
              <a:t>Title</a:t>
            </a:r>
            <a:r>
              <a:rPr lang="nb-NO" dirty="0"/>
              <a:t> 1</a:t>
            </a:r>
          </a:p>
        </p:txBody>
      </p:sp>
      <p:sp>
        <p:nvSpPr>
          <p:cNvPr id="55" name="Text Placeholder 21">
            <a:extLst>
              <a:ext uri="{FF2B5EF4-FFF2-40B4-BE49-F238E27FC236}">
                <a16:creationId xmlns:a16="http://schemas.microsoft.com/office/drawing/2014/main" id="{C6246A87-F027-2AED-958A-D735FA219C0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479856" y="4520508"/>
            <a:ext cx="5896370" cy="3539743"/>
          </a:xfrm>
        </p:spPr>
        <p:txBody>
          <a:bodyPr lIns="0" tIns="0" rIns="0" bIns="0"/>
          <a:lstStyle>
            <a:lvl1pPr marL="0" indent="0">
              <a:buNone/>
              <a:tabLst/>
              <a:defRPr/>
            </a:lvl1pPr>
            <a:lvl2pPr marL="292100" indent="-292100">
              <a:buFont typeface="Arial"/>
              <a:buChar char="•"/>
              <a:tabLst/>
              <a:defRPr/>
            </a:lvl2pPr>
            <a:lvl3pPr marL="622300" indent="-292100">
              <a:buFont typeface="Lucida Grande"/>
              <a:buChar char="–"/>
              <a:tabLst/>
              <a:defRPr/>
            </a:lvl3pPr>
            <a:lvl4pPr marL="901700" indent="-292100">
              <a:tabLst/>
              <a:defRPr/>
            </a:lvl4pPr>
            <a:lvl5pPr marL="1257300" indent="-292100">
              <a:tabLst/>
              <a:defRPr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 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56" name="Content Placeholder 31">
            <a:extLst>
              <a:ext uri="{FF2B5EF4-FFF2-40B4-BE49-F238E27FC236}">
                <a16:creationId xmlns:a16="http://schemas.microsoft.com/office/drawing/2014/main" id="{3D897D45-B19C-5B89-A817-255CD5003C73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23082297" y="14887808"/>
            <a:ext cx="5922982" cy="3986213"/>
          </a:xfrm>
          <a:solidFill>
            <a:srgbClr val="DAD9FF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Sett inn bilde/graf/tabell</a:t>
            </a:r>
          </a:p>
        </p:txBody>
      </p:sp>
      <p:sp>
        <p:nvSpPr>
          <p:cNvPr id="57" name="Text Placeholder 18">
            <a:extLst>
              <a:ext uri="{FF2B5EF4-FFF2-40B4-BE49-F238E27FC236}">
                <a16:creationId xmlns:a16="http://schemas.microsoft.com/office/drawing/2014/main" id="{3D2B4AA2-90C4-DE1E-FC57-2CCAB492DF1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108909" y="2885013"/>
            <a:ext cx="5896370" cy="1330694"/>
          </a:xfrm>
          <a:effectLst/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0"/>
              </a:spcAft>
              <a:buNone/>
              <a:defRPr sz="3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err="1"/>
              <a:t>Title</a:t>
            </a:r>
            <a:r>
              <a:rPr lang="nb-NO" dirty="0"/>
              <a:t> 1</a:t>
            </a:r>
          </a:p>
        </p:txBody>
      </p:sp>
      <p:sp>
        <p:nvSpPr>
          <p:cNvPr id="58" name="Text Placeholder 21">
            <a:extLst>
              <a:ext uri="{FF2B5EF4-FFF2-40B4-BE49-F238E27FC236}">
                <a16:creationId xmlns:a16="http://schemas.microsoft.com/office/drawing/2014/main" id="{50BC0A08-83BF-897B-AEFD-F4C8FA58584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08909" y="4520508"/>
            <a:ext cx="5896370" cy="3539743"/>
          </a:xfrm>
        </p:spPr>
        <p:txBody>
          <a:bodyPr lIns="0" tIns="0" rIns="0" bIns="0"/>
          <a:lstStyle>
            <a:lvl1pPr marL="0" indent="0">
              <a:buNone/>
              <a:tabLst/>
              <a:defRPr/>
            </a:lvl1pPr>
            <a:lvl2pPr marL="292100" indent="-292100">
              <a:buFont typeface="Arial"/>
              <a:buChar char="•"/>
              <a:tabLst/>
              <a:defRPr/>
            </a:lvl2pPr>
            <a:lvl3pPr marL="622300" indent="-292100">
              <a:buFont typeface="Lucida Grande"/>
              <a:buChar char="–"/>
              <a:tabLst/>
              <a:defRPr/>
            </a:lvl3pPr>
            <a:lvl4pPr marL="901700" indent="-292100">
              <a:tabLst/>
              <a:defRPr/>
            </a:lvl4pPr>
            <a:lvl5pPr marL="1257300" indent="-292100">
              <a:tabLst/>
              <a:defRPr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 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59" name="Text Placeholder 18">
            <a:extLst>
              <a:ext uri="{FF2B5EF4-FFF2-40B4-BE49-F238E27FC236}">
                <a16:creationId xmlns:a16="http://schemas.microsoft.com/office/drawing/2014/main" id="{F6501788-1C24-2D0B-12B4-426D7BB5195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927001" y="9224852"/>
            <a:ext cx="5896370" cy="1330695"/>
          </a:xfrm>
          <a:effectLst/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0"/>
              </a:spcAft>
              <a:buNone/>
              <a:defRPr sz="3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err="1"/>
              <a:t>Title</a:t>
            </a:r>
            <a:r>
              <a:rPr lang="nb-NO" dirty="0"/>
              <a:t> 1</a:t>
            </a:r>
          </a:p>
        </p:txBody>
      </p:sp>
      <p:sp>
        <p:nvSpPr>
          <p:cNvPr id="60" name="Text Placeholder 21">
            <a:extLst>
              <a:ext uri="{FF2B5EF4-FFF2-40B4-BE49-F238E27FC236}">
                <a16:creationId xmlns:a16="http://schemas.microsoft.com/office/drawing/2014/main" id="{7D07A195-C24F-0B24-9A6C-E9640AB6331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927001" y="10860348"/>
            <a:ext cx="5896370" cy="3539743"/>
          </a:xfrm>
        </p:spPr>
        <p:txBody>
          <a:bodyPr lIns="0" tIns="0" rIns="0" bIns="0"/>
          <a:lstStyle>
            <a:lvl1pPr marL="0" indent="0">
              <a:buNone/>
              <a:tabLst/>
              <a:defRPr/>
            </a:lvl1pPr>
            <a:lvl2pPr marL="292100" indent="-292100">
              <a:buFont typeface="Arial"/>
              <a:buChar char="•"/>
              <a:tabLst/>
              <a:defRPr/>
            </a:lvl2pPr>
            <a:lvl3pPr marL="622300" indent="-292100">
              <a:buFont typeface="Lucida Grande"/>
              <a:buChar char="–"/>
              <a:tabLst/>
              <a:defRPr/>
            </a:lvl3pPr>
            <a:lvl4pPr marL="901700" indent="-292100">
              <a:tabLst/>
              <a:defRPr/>
            </a:lvl4pPr>
            <a:lvl5pPr marL="1257300" indent="-292100">
              <a:tabLst/>
              <a:defRPr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 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61" name="Text Placeholder 18">
            <a:extLst>
              <a:ext uri="{FF2B5EF4-FFF2-40B4-BE49-F238E27FC236}">
                <a16:creationId xmlns:a16="http://schemas.microsoft.com/office/drawing/2014/main" id="{60433984-1E4E-D8BE-D975-5688DF1B228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6479856" y="9224853"/>
            <a:ext cx="5896370" cy="1330694"/>
          </a:xfrm>
          <a:effectLst/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0"/>
              </a:spcAft>
              <a:buNone/>
              <a:defRPr sz="3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err="1"/>
              <a:t>Title</a:t>
            </a:r>
            <a:r>
              <a:rPr lang="nb-NO" dirty="0"/>
              <a:t> 1</a:t>
            </a:r>
          </a:p>
        </p:txBody>
      </p:sp>
      <p:sp>
        <p:nvSpPr>
          <p:cNvPr id="62" name="Text Placeholder 21">
            <a:extLst>
              <a:ext uri="{FF2B5EF4-FFF2-40B4-BE49-F238E27FC236}">
                <a16:creationId xmlns:a16="http://schemas.microsoft.com/office/drawing/2014/main" id="{C0B822FB-9159-7020-7D35-B0E6CD5BEB0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6479856" y="10860348"/>
            <a:ext cx="5896370" cy="3539743"/>
          </a:xfrm>
        </p:spPr>
        <p:txBody>
          <a:bodyPr lIns="0" tIns="0" rIns="0" bIns="0"/>
          <a:lstStyle>
            <a:lvl1pPr marL="0" indent="0">
              <a:buNone/>
              <a:tabLst/>
              <a:defRPr/>
            </a:lvl1pPr>
            <a:lvl2pPr marL="292100" indent="-292100">
              <a:buFont typeface="Arial"/>
              <a:buChar char="•"/>
              <a:tabLst/>
              <a:defRPr/>
            </a:lvl2pPr>
            <a:lvl3pPr marL="622300" indent="-292100">
              <a:buFont typeface="Lucida Grande"/>
              <a:buChar char="–"/>
              <a:tabLst/>
              <a:defRPr/>
            </a:lvl3pPr>
            <a:lvl4pPr marL="901700" indent="-292100">
              <a:tabLst/>
              <a:defRPr/>
            </a:lvl4pPr>
            <a:lvl5pPr marL="1257300" indent="-292100">
              <a:tabLst/>
              <a:defRPr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 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63" name="Text Placeholder 18">
            <a:extLst>
              <a:ext uri="{FF2B5EF4-FFF2-40B4-BE49-F238E27FC236}">
                <a16:creationId xmlns:a16="http://schemas.microsoft.com/office/drawing/2014/main" id="{31720772-0B5C-9505-1C04-EA6F6743EBB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3108909" y="9224853"/>
            <a:ext cx="5896370" cy="1330694"/>
          </a:xfrm>
          <a:effectLst/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0"/>
              </a:spcAft>
              <a:buNone/>
              <a:defRPr sz="3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err="1"/>
              <a:t>Title</a:t>
            </a:r>
            <a:r>
              <a:rPr lang="nb-NO" dirty="0"/>
              <a:t> 1</a:t>
            </a: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E4ABFE58-069F-4BC2-7698-174F53BDD00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108909" y="10860348"/>
            <a:ext cx="5896370" cy="3539743"/>
          </a:xfrm>
        </p:spPr>
        <p:txBody>
          <a:bodyPr lIns="0" tIns="0" rIns="0" bIns="0"/>
          <a:lstStyle>
            <a:lvl1pPr marL="0" indent="0">
              <a:buNone/>
              <a:tabLst/>
              <a:defRPr/>
            </a:lvl1pPr>
            <a:lvl2pPr marL="292100" indent="-292100">
              <a:buFont typeface="Arial"/>
              <a:buChar char="•"/>
              <a:tabLst/>
              <a:defRPr/>
            </a:lvl2pPr>
            <a:lvl3pPr marL="622300" indent="-292100">
              <a:buFont typeface="Lucida Grande"/>
              <a:buChar char="–"/>
              <a:tabLst/>
              <a:defRPr/>
            </a:lvl3pPr>
            <a:lvl4pPr marL="901700" indent="-292100">
              <a:tabLst/>
              <a:defRPr/>
            </a:lvl4pPr>
            <a:lvl5pPr marL="1257300" indent="-292100">
              <a:tabLst/>
              <a:defRPr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 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65" name="Picture Placeholder 29">
            <a:extLst>
              <a:ext uri="{FF2B5EF4-FFF2-40B4-BE49-F238E27FC236}">
                <a16:creationId xmlns:a16="http://schemas.microsoft.com/office/drawing/2014/main" id="{5B9D8915-5303-0DE7-31CC-E78BDC95E51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0" y="16215360"/>
            <a:ext cx="9066509" cy="5194262"/>
          </a:xfrm>
          <a:solidFill>
            <a:schemeClr val="bg2"/>
          </a:solidFill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4639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6233E92B-9DD0-06D7-E99E-BEE02A1024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9020" y="4450046"/>
            <a:ext cx="7029052" cy="2956974"/>
          </a:xfrm>
        </p:spPr>
        <p:txBody>
          <a:bodyPr anchor="t">
            <a:noAutofit/>
          </a:bodyPr>
          <a:lstStyle>
            <a:lvl1pPr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6613E5C9-7149-15A5-F8C3-F855A98A50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8850" y="7546719"/>
            <a:ext cx="7029450" cy="3406932"/>
          </a:xfrm>
        </p:spPr>
        <p:txBody>
          <a:bodyPr>
            <a:normAutofit/>
          </a:bodyPr>
          <a:lstStyle>
            <a:lvl1pPr marL="0" indent="0">
              <a:buNone/>
              <a:defRPr sz="2800" baseline="0"/>
            </a:lvl1pPr>
          </a:lstStyle>
          <a:p>
            <a:pPr lvl="0"/>
            <a:endParaRPr lang="nb-NO" dirty="0"/>
          </a:p>
        </p:txBody>
      </p:sp>
      <p:sp>
        <p:nvSpPr>
          <p:cNvPr id="25" name="Picture Placeholder 29">
            <a:extLst>
              <a:ext uri="{FF2B5EF4-FFF2-40B4-BE49-F238E27FC236}">
                <a16:creationId xmlns:a16="http://schemas.microsoft.com/office/drawing/2014/main" id="{B773A3E0-171A-7242-37FD-7024204EDB51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9066509" y="0"/>
            <a:ext cx="21208704" cy="6090834"/>
          </a:xfrm>
          <a:solidFill>
            <a:schemeClr val="bg2"/>
          </a:solidFill>
        </p:spPr>
        <p:txBody>
          <a:bodyPr/>
          <a:lstStyle/>
          <a:p>
            <a:endParaRPr lang="nb-NO"/>
          </a:p>
        </p:txBody>
      </p:sp>
      <p:sp>
        <p:nvSpPr>
          <p:cNvPr id="26" name="Content Placeholder 31">
            <a:extLst>
              <a:ext uri="{FF2B5EF4-FFF2-40B4-BE49-F238E27FC236}">
                <a16:creationId xmlns:a16="http://schemas.microsoft.com/office/drawing/2014/main" id="{AE9C7671-53AE-09D9-607D-3617569D84CA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900389" y="14472762"/>
            <a:ext cx="5922982" cy="3986213"/>
          </a:xfrm>
          <a:solidFill>
            <a:srgbClr val="DAD9FF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Sett inn bilde/graf/tabell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0F46695F-D749-2500-C7F6-2FA9CE9E44B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00389" y="19454956"/>
            <a:ext cx="12475837" cy="1193711"/>
          </a:xfrm>
        </p:spPr>
        <p:txBody>
          <a:bodyPr lIns="0" rIns="0" bIns="0"/>
          <a:lstStyle>
            <a:lvl1pPr marL="0" indent="0">
              <a:buNone/>
              <a:tabLst/>
              <a:defRPr/>
            </a:lvl1pPr>
            <a:lvl2pPr marL="292100" indent="-292100">
              <a:buFont typeface="Arial"/>
              <a:buChar char="•"/>
              <a:tabLst/>
              <a:defRPr/>
            </a:lvl2pPr>
            <a:lvl3pPr marL="622300" indent="-292100">
              <a:buFont typeface="Lucida Grande"/>
              <a:buChar char="–"/>
              <a:tabLst/>
              <a:defRPr/>
            </a:lvl3pPr>
            <a:lvl4pPr marL="901700" indent="-292100">
              <a:tabLst/>
              <a:defRPr/>
            </a:lvl4pPr>
            <a:lvl5pPr marL="1257300" indent="-292100">
              <a:tabLst/>
              <a:defRPr/>
            </a:lvl5pPr>
          </a:lstStyle>
          <a:p>
            <a:pPr lvl="0"/>
            <a:r>
              <a:rPr lang="nb-NO" dirty="0" err="1"/>
              <a:t>Footer</a:t>
            </a:r>
            <a:endParaRPr lang="nb-NO" dirty="0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CF8F8523-D228-13A3-F0A2-437F14C2A65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3082297" y="19454956"/>
            <a:ext cx="5922982" cy="1193711"/>
          </a:xfrm>
        </p:spPr>
        <p:txBody>
          <a:bodyPr lIns="0" rIns="0" bIns="0"/>
          <a:lstStyle>
            <a:lvl1pPr marL="0" indent="0">
              <a:buNone/>
              <a:tabLst/>
              <a:defRPr b="1">
                <a:latin typeface="Calibri"/>
                <a:cs typeface="Calibri"/>
              </a:defRPr>
            </a:lvl1pPr>
            <a:lvl2pPr marL="292100" indent="-292100">
              <a:buFont typeface="Arial"/>
              <a:buChar char="•"/>
              <a:tabLst/>
              <a:defRPr/>
            </a:lvl2pPr>
            <a:lvl3pPr marL="622300" indent="-292100">
              <a:buFont typeface="Lucida Grande"/>
              <a:buChar char="–"/>
              <a:tabLst/>
              <a:defRPr/>
            </a:lvl3pPr>
            <a:lvl4pPr marL="901700" indent="-292100">
              <a:tabLst/>
              <a:defRPr/>
            </a:lvl4pPr>
            <a:lvl5pPr marL="1257300" indent="-292100">
              <a:tabLst/>
              <a:defRPr/>
            </a:lvl5pPr>
          </a:lstStyle>
          <a:p>
            <a:pPr lvl="0"/>
            <a:r>
              <a:rPr lang="nb-NO" dirty="0" err="1"/>
              <a:t>Collaborative</a:t>
            </a:r>
            <a:r>
              <a:rPr lang="nb-NO" dirty="0"/>
              <a:t> partners:</a:t>
            </a:r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BC2D628F-209B-676E-5487-1C2E597F481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39443" y="12279158"/>
            <a:ext cx="6557947" cy="855138"/>
          </a:xfrm>
          <a:effectLst/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Forfatternavn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5CC5B50F-ACCA-A2DE-762D-FBE2F0F5671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39443" y="13273995"/>
            <a:ext cx="6557947" cy="1667846"/>
          </a:xfrm>
        </p:spPr>
        <p:txBody>
          <a:bodyPr lIns="0" tIns="0" rIns="0" bIns="0"/>
          <a:lstStyle>
            <a:lvl1pPr marL="0" indent="0">
              <a:buNone/>
              <a:tabLst/>
              <a:defRPr/>
            </a:lvl1pPr>
            <a:lvl2pPr marL="292100" indent="-292100">
              <a:buFont typeface="Arial"/>
              <a:buChar char="•"/>
              <a:tabLst/>
              <a:defRPr/>
            </a:lvl2pPr>
            <a:lvl3pPr marL="622300" indent="-292100">
              <a:buFont typeface="Lucida Grande"/>
              <a:buChar char="–"/>
              <a:tabLst/>
              <a:defRPr/>
            </a:lvl3pPr>
            <a:lvl4pPr marL="901700" indent="-292100">
              <a:tabLst/>
              <a:defRPr/>
            </a:lvl4pPr>
            <a:lvl5pPr marL="1257300" indent="-292100">
              <a:tabLst/>
              <a:defRPr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 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41" name="Content Placeholder 31">
            <a:extLst>
              <a:ext uri="{FF2B5EF4-FFF2-40B4-BE49-F238E27FC236}">
                <a16:creationId xmlns:a16="http://schemas.microsoft.com/office/drawing/2014/main" id="{555825CF-06D7-D661-32E7-B69053D51E5D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16453244" y="14472762"/>
            <a:ext cx="5922982" cy="3986213"/>
          </a:xfrm>
          <a:solidFill>
            <a:srgbClr val="DAD9FF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Sett inn bilde/graf/tabell</a:t>
            </a:r>
          </a:p>
        </p:txBody>
      </p:sp>
      <p:sp>
        <p:nvSpPr>
          <p:cNvPr id="52" name="Content Placeholder 31">
            <a:extLst>
              <a:ext uri="{FF2B5EF4-FFF2-40B4-BE49-F238E27FC236}">
                <a16:creationId xmlns:a16="http://schemas.microsoft.com/office/drawing/2014/main" id="{015FC4B6-FFA4-9E84-489E-567E21D0EEAD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23082297" y="14472762"/>
            <a:ext cx="5922982" cy="3986213"/>
          </a:xfrm>
          <a:solidFill>
            <a:srgbClr val="DAD9FF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Sett inn bilde/graf/tabell</a:t>
            </a:r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54A1C244-2EAA-7C4E-98EF-C91B27C6AB3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927001" y="7288344"/>
            <a:ext cx="5896370" cy="1330695"/>
          </a:xfrm>
          <a:effectLst/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0"/>
              </a:spcAft>
              <a:buNone/>
              <a:defRPr sz="3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err="1"/>
              <a:t>Title</a:t>
            </a:r>
            <a:r>
              <a:rPr lang="nb-NO" dirty="0"/>
              <a:t> 1</a:t>
            </a:r>
          </a:p>
        </p:txBody>
      </p: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2B1FBD1C-BD31-5121-40BE-5D649CD3D9A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27001" y="8954320"/>
            <a:ext cx="5896370" cy="3539743"/>
          </a:xfrm>
        </p:spPr>
        <p:txBody>
          <a:bodyPr lIns="0" tIns="0" rIns="0" bIns="0"/>
          <a:lstStyle>
            <a:lvl1pPr marL="0" indent="0">
              <a:buNone/>
              <a:tabLst/>
              <a:defRPr/>
            </a:lvl1pPr>
            <a:lvl2pPr marL="292100" indent="-292100">
              <a:buFont typeface="Arial"/>
              <a:buChar char="•"/>
              <a:tabLst/>
              <a:defRPr/>
            </a:lvl2pPr>
            <a:lvl3pPr marL="622300" indent="-292100">
              <a:buFont typeface="Lucida Grande"/>
              <a:buChar char="–"/>
              <a:tabLst/>
              <a:defRPr/>
            </a:lvl3pPr>
            <a:lvl4pPr marL="901700" indent="-292100">
              <a:tabLst/>
              <a:defRPr/>
            </a:lvl4pPr>
            <a:lvl5pPr marL="1257300" indent="-292100">
              <a:tabLst/>
              <a:defRPr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 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D74E0F65-FC8C-3318-B7B6-8FCFC05091C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479856" y="7288345"/>
            <a:ext cx="5896370" cy="1330694"/>
          </a:xfrm>
          <a:effectLst/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0"/>
              </a:spcAft>
              <a:buNone/>
              <a:defRPr sz="3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err="1"/>
              <a:t>Title</a:t>
            </a:r>
            <a:r>
              <a:rPr lang="nb-NO" dirty="0"/>
              <a:t> 1</a:t>
            </a:r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BEEBFF2A-6E78-CC55-5BCF-E70C792613E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479856" y="8954320"/>
            <a:ext cx="5896370" cy="3539743"/>
          </a:xfrm>
        </p:spPr>
        <p:txBody>
          <a:bodyPr lIns="0" tIns="0" rIns="0" bIns="0"/>
          <a:lstStyle>
            <a:lvl1pPr marL="0" indent="0">
              <a:buNone/>
              <a:tabLst/>
              <a:defRPr/>
            </a:lvl1pPr>
            <a:lvl2pPr marL="292100" indent="-292100">
              <a:buFont typeface="Arial"/>
              <a:buChar char="•"/>
              <a:tabLst/>
              <a:defRPr/>
            </a:lvl2pPr>
            <a:lvl3pPr marL="622300" indent="-292100">
              <a:buFont typeface="Lucida Grande"/>
              <a:buChar char="–"/>
              <a:tabLst/>
              <a:defRPr/>
            </a:lvl3pPr>
            <a:lvl4pPr marL="901700" indent="-292100">
              <a:tabLst/>
              <a:defRPr/>
            </a:lvl4pPr>
            <a:lvl5pPr marL="1257300" indent="-292100">
              <a:tabLst/>
              <a:defRPr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 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43B6B24B-063E-4579-26D1-99CA059BDA4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108909" y="7288345"/>
            <a:ext cx="5896370" cy="1330694"/>
          </a:xfrm>
          <a:effectLst/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0"/>
              </a:spcAft>
              <a:buNone/>
              <a:defRPr sz="3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err="1"/>
              <a:t>Title</a:t>
            </a:r>
            <a:r>
              <a:rPr lang="nb-NO" dirty="0"/>
              <a:t> 1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81C47B43-BDED-4046-1EA0-4651A00D097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08909" y="8954320"/>
            <a:ext cx="5896370" cy="3539743"/>
          </a:xfrm>
        </p:spPr>
        <p:txBody>
          <a:bodyPr lIns="0" tIns="0" rIns="0" bIns="0"/>
          <a:lstStyle>
            <a:lvl1pPr marL="0" indent="0">
              <a:buNone/>
              <a:tabLst/>
              <a:defRPr/>
            </a:lvl1pPr>
            <a:lvl2pPr marL="292100" indent="-292100">
              <a:buFont typeface="Arial"/>
              <a:buChar char="•"/>
              <a:tabLst/>
              <a:defRPr/>
            </a:lvl2pPr>
            <a:lvl3pPr marL="622300" indent="-292100">
              <a:buFont typeface="Lucida Grande"/>
              <a:buChar char="–"/>
              <a:tabLst/>
              <a:defRPr/>
            </a:lvl3pPr>
            <a:lvl4pPr marL="901700" indent="-292100">
              <a:tabLst/>
              <a:defRPr/>
            </a:lvl4pPr>
            <a:lvl5pPr marL="1257300" indent="-292100">
              <a:tabLst/>
              <a:defRPr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 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8" name="Picture Placeholder 29">
            <a:extLst>
              <a:ext uri="{FF2B5EF4-FFF2-40B4-BE49-F238E27FC236}">
                <a16:creationId xmlns:a16="http://schemas.microsoft.com/office/drawing/2014/main" id="{7109022C-1929-7971-1CE4-0D1493B9E63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0" y="16215360"/>
            <a:ext cx="9066509" cy="5194262"/>
          </a:xfrm>
          <a:solidFill>
            <a:schemeClr val="bg2"/>
          </a:solidFill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784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CCED199-0496-BB5B-CF01-D659B1F3B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9020" y="4184731"/>
            <a:ext cx="7029052" cy="2755735"/>
          </a:xfrm>
        </p:spPr>
        <p:txBody>
          <a:bodyPr anchor="t"/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9554F8D-6562-3F1C-E2EB-1840AB65EA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8850" y="7240813"/>
            <a:ext cx="7029450" cy="4186883"/>
          </a:xfrm>
        </p:spPr>
        <p:txBody>
          <a:bodyPr>
            <a:normAutofit/>
          </a:bodyPr>
          <a:lstStyle>
            <a:lvl1pPr marL="0" indent="0">
              <a:buNone/>
              <a:defRPr sz="2800" baseline="0"/>
            </a:lvl1pPr>
          </a:lstStyle>
          <a:p>
            <a:pPr lvl="0"/>
            <a:endParaRPr lang="nb-NO" dirty="0"/>
          </a:p>
        </p:txBody>
      </p:sp>
      <p:sp>
        <p:nvSpPr>
          <p:cNvPr id="6" name="Content Placeholder 31">
            <a:extLst>
              <a:ext uri="{FF2B5EF4-FFF2-40B4-BE49-F238E27FC236}">
                <a16:creationId xmlns:a16="http://schemas.microsoft.com/office/drawing/2014/main" id="{62B832A8-D437-AF3C-771C-CFC7058B318D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900389" y="14887808"/>
            <a:ext cx="5922982" cy="3986213"/>
          </a:xfrm>
          <a:solidFill>
            <a:srgbClr val="DAD9FF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Sett inn bilde/graf/tabell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1B812F46-F15D-517D-8094-77860AA3964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00389" y="19454956"/>
            <a:ext cx="12475837" cy="1193711"/>
          </a:xfrm>
        </p:spPr>
        <p:txBody>
          <a:bodyPr lIns="0" rIns="0" bIns="0">
            <a:normAutofit/>
          </a:bodyPr>
          <a:lstStyle>
            <a:lvl1pPr marL="0" indent="0">
              <a:buNone/>
              <a:tabLst/>
              <a:defRPr sz="2500" b="1"/>
            </a:lvl1pPr>
            <a:lvl2pPr marL="292100" indent="-292100">
              <a:buFont typeface="Arial"/>
              <a:buChar char="•"/>
              <a:tabLst/>
              <a:defRPr/>
            </a:lvl2pPr>
            <a:lvl3pPr marL="622300" indent="-292100">
              <a:buFont typeface="Lucida Grande"/>
              <a:buChar char="–"/>
              <a:tabLst/>
              <a:defRPr/>
            </a:lvl3pPr>
            <a:lvl4pPr marL="901700" indent="-292100">
              <a:tabLst/>
              <a:defRPr/>
            </a:lvl4pPr>
            <a:lvl5pPr marL="1257300" indent="-292100">
              <a:tabLst/>
              <a:defRPr/>
            </a:lvl5pPr>
          </a:lstStyle>
          <a:p>
            <a:pPr lvl="0"/>
            <a:r>
              <a:rPr lang="nb-NO" dirty="0" err="1"/>
              <a:t>Footer</a:t>
            </a:r>
            <a:r>
              <a:rPr lang="nb-NO" dirty="0"/>
              <a:t> med kilder</a:t>
            </a:r>
          </a:p>
          <a:p>
            <a:pPr lvl="0"/>
            <a:r>
              <a:rPr lang="nb-NO" dirty="0"/>
              <a:t>1. 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0421EF8E-3F6C-D89A-4606-167DB94A897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3082297" y="19454956"/>
            <a:ext cx="5922982" cy="1193711"/>
          </a:xfrm>
        </p:spPr>
        <p:txBody>
          <a:bodyPr lIns="0" rIns="0" bIns="0">
            <a:normAutofit/>
          </a:bodyPr>
          <a:lstStyle>
            <a:lvl1pPr marL="0" indent="0">
              <a:buNone/>
              <a:tabLst/>
              <a:defRPr sz="2500" b="1">
                <a:latin typeface="Calibri"/>
                <a:cs typeface="Calibri"/>
              </a:defRPr>
            </a:lvl1pPr>
            <a:lvl2pPr marL="292100" indent="-292100">
              <a:buFont typeface="Arial"/>
              <a:buChar char="•"/>
              <a:tabLst/>
              <a:defRPr/>
            </a:lvl2pPr>
            <a:lvl3pPr marL="622300" indent="-292100">
              <a:buFont typeface="Lucida Grande"/>
              <a:buChar char="–"/>
              <a:tabLst/>
              <a:defRPr/>
            </a:lvl3pPr>
            <a:lvl4pPr marL="901700" indent="-292100">
              <a:tabLst/>
              <a:defRPr/>
            </a:lvl4pPr>
            <a:lvl5pPr marL="1257300" indent="-292100">
              <a:tabLst/>
              <a:defRPr/>
            </a:lvl5pPr>
          </a:lstStyle>
          <a:p>
            <a:pPr lvl="0"/>
            <a:r>
              <a:rPr lang="nb-NO" dirty="0" err="1"/>
              <a:t>Collaborative</a:t>
            </a:r>
            <a:r>
              <a:rPr lang="nb-NO" dirty="0"/>
              <a:t> partners: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550399ED-C31B-E611-DD3D-C01468F8AE7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39443" y="12616187"/>
            <a:ext cx="6557947" cy="855138"/>
          </a:xfrm>
          <a:effectLst/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900"/>
              </a:spcAft>
              <a:buNone/>
              <a:defRPr sz="3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Forfatter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29F234E4-C24A-2FB5-E5C1-3F0E54A3FF9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39443" y="13611024"/>
            <a:ext cx="6557947" cy="1276784"/>
          </a:xfrm>
        </p:spPr>
        <p:txBody>
          <a:bodyPr lIns="0" tIns="0" rIns="0" bIns="0"/>
          <a:lstStyle>
            <a:lvl1pPr marL="0" indent="0">
              <a:buNone/>
              <a:tabLst/>
              <a:defRPr/>
            </a:lvl1pPr>
            <a:lvl2pPr marL="292100" indent="-292100">
              <a:buFont typeface="Arial"/>
              <a:buChar char="•"/>
              <a:tabLst/>
              <a:defRPr/>
            </a:lvl2pPr>
            <a:lvl3pPr marL="622300" indent="-292100">
              <a:buFont typeface="Lucida Grande"/>
              <a:buChar char="–"/>
              <a:tabLst/>
              <a:defRPr/>
            </a:lvl3pPr>
            <a:lvl4pPr marL="901700" indent="-292100">
              <a:tabLst/>
              <a:defRPr/>
            </a:lvl4pPr>
            <a:lvl5pPr marL="1257300" indent="-292100">
              <a:tabLst/>
              <a:defRPr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 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68F2DA04-482F-90DB-044D-856EC04A62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927001" y="2885012"/>
            <a:ext cx="5896370" cy="1330695"/>
          </a:xfrm>
          <a:effectLst/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0"/>
              </a:spcAft>
              <a:buNone/>
              <a:defRPr sz="3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err="1"/>
              <a:t>Title</a:t>
            </a:r>
            <a:r>
              <a:rPr lang="nb-NO" dirty="0"/>
              <a:t> 1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352AC5EB-DEE0-914E-C9BD-E450AB67984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27001" y="4520508"/>
            <a:ext cx="5896370" cy="3539743"/>
          </a:xfrm>
        </p:spPr>
        <p:txBody>
          <a:bodyPr lIns="0" tIns="0" rIns="0" bIns="0"/>
          <a:lstStyle>
            <a:lvl1pPr marL="0" indent="0">
              <a:buNone/>
              <a:tabLst/>
              <a:defRPr/>
            </a:lvl1pPr>
            <a:lvl2pPr marL="292100" indent="-292100">
              <a:buFont typeface="Arial"/>
              <a:buChar char="•"/>
              <a:tabLst/>
              <a:defRPr/>
            </a:lvl2pPr>
            <a:lvl3pPr marL="622300" indent="-292100">
              <a:buFont typeface="Lucida Grande"/>
              <a:buChar char="–"/>
              <a:tabLst/>
              <a:defRPr/>
            </a:lvl3pPr>
            <a:lvl4pPr marL="901700" indent="-292100">
              <a:tabLst/>
              <a:defRPr/>
            </a:lvl4pPr>
            <a:lvl5pPr marL="1257300" indent="-292100">
              <a:tabLst/>
              <a:defRPr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 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16" name="Content Placeholder 31">
            <a:extLst>
              <a:ext uri="{FF2B5EF4-FFF2-40B4-BE49-F238E27FC236}">
                <a16:creationId xmlns:a16="http://schemas.microsoft.com/office/drawing/2014/main" id="{57F026A2-2208-B5CA-DDEB-684318AC1D36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16453244" y="14887808"/>
            <a:ext cx="5922982" cy="3986213"/>
          </a:xfrm>
          <a:solidFill>
            <a:srgbClr val="DAD9FF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Sett inn bilde/graf/tabell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9874EE-418D-4BBC-EE9A-C9FD604C581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479856" y="2885013"/>
            <a:ext cx="5896370" cy="1330694"/>
          </a:xfrm>
          <a:effectLst/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0"/>
              </a:spcAft>
              <a:buNone/>
              <a:defRPr sz="3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err="1"/>
              <a:t>Title</a:t>
            </a:r>
            <a:r>
              <a:rPr lang="nb-NO" dirty="0"/>
              <a:t> 1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F55E4024-A90B-C901-CDED-1A2C24CE2EB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479856" y="4520508"/>
            <a:ext cx="5896370" cy="3539743"/>
          </a:xfrm>
        </p:spPr>
        <p:txBody>
          <a:bodyPr lIns="0" tIns="0" rIns="0" bIns="0"/>
          <a:lstStyle>
            <a:lvl1pPr marL="0" indent="0">
              <a:buNone/>
              <a:tabLst/>
              <a:defRPr/>
            </a:lvl1pPr>
            <a:lvl2pPr marL="292100" indent="-292100">
              <a:buFont typeface="Arial"/>
              <a:buChar char="•"/>
              <a:tabLst/>
              <a:defRPr/>
            </a:lvl2pPr>
            <a:lvl3pPr marL="622300" indent="-292100">
              <a:buFont typeface="Lucida Grande"/>
              <a:buChar char="–"/>
              <a:tabLst/>
              <a:defRPr/>
            </a:lvl3pPr>
            <a:lvl4pPr marL="901700" indent="-292100">
              <a:tabLst/>
              <a:defRPr/>
            </a:lvl4pPr>
            <a:lvl5pPr marL="1257300" indent="-292100">
              <a:tabLst/>
              <a:defRPr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 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19" name="Content Placeholder 31">
            <a:extLst>
              <a:ext uri="{FF2B5EF4-FFF2-40B4-BE49-F238E27FC236}">
                <a16:creationId xmlns:a16="http://schemas.microsoft.com/office/drawing/2014/main" id="{69326F69-0ABE-BE7A-EC98-6169B38DBE4C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23082297" y="14887808"/>
            <a:ext cx="5922982" cy="3986213"/>
          </a:xfrm>
          <a:solidFill>
            <a:srgbClr val="DAD9FF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Sett inn bilde/graf/tabell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AE5FC7AB-A62C-3D08-90BA-5034C603C67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108909" y="2885013"/>
            <a:ext cx="5896370" cy="1330694"/>
          </a:xfrm>
          <a:effectLst/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0"/>
              </a:spcAft>
              <a:buNone/>
              <a:defRPr sz="3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err="1"/>
              <a:t>Title</a:t>
            </a:r>
            <a:r>
              <a:rPr lang="nb-NO" dirty="0"/>
              <a:t> 1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6D033D96-A50E-33C6-282D-35531F44FB3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08909" y="4520508"/>
            <a:ext cx="5896370" cy="3539743"/>
          </a:xfrm>
        </p:spPr>
        <p:txBody>
          <a:bodyPr lIns="0" tIns="0" rIns="0" bIns="0"/>
          <a:lstStyle>
            <a:lvl1pPr marL="0" indent="0">
              <a:buNone/>
              <a:tabLst/>
              <a:defRPr/>
            </a:lvl1pPr>
            <a:lvl2pPr marL="292100" indent="-292100">
              <a:buFont typeface="Arial"/>
              <a:buChar char="•"/>
              <a:tabLst/>
              <a:defRPr/>
            </a:lvl2pPr>
            <a:lvl3pPr marL="622300" indent="-292100">
              <a:buFont typeface="Lucida Grande"/>
              <a:buChar char="–"/>
              <a:tabLst/>
              <a:defRPr/>
            </a:lvl3pPr>
            <a:lvl4pPr marL="901700" indent="-292100">
              <a:tabLst/>
              <a:defRPr/>
            </a:lvl4pPr>
            <a:lvl5pPr marL="1257300" indent="-292100">
              <a:tabLst/>
              <a:defRPr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 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56F0D867-65ED-35FB-F670-EC951890C75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927001" y="9224852"/>
            <a:ext cx="5896370" cy="1330695"/>
          </a:xfrm>
          <a:effectLst/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0"/>
              </a:spcAft>
              <a:buNone/>
              <a:defRPr sz="3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err="1"/>
              <a:t>Title</a:t>
            </a:r>
            <a:r>
              <a:rPr lang="nb-NO" dirty="0"/>
              <a:t> 1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75E874B8-D490-871B-5285-C5572D0B119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927001" y="10860348"/>
            <a:ext cx="5896370" cy="3539743"/>
          </a:xfrm>
        </p:spPr>
        <p:txBody>
          <a:bodyPr lIns="0" tIns="0" rIns="0" bIns="0"/>
          <a:lstStyle>
            <a:lvl1pPr marL="0" indent="0">
              <a:buNone/>
              <a:tabLst/>
              <a:defRPr/>
            </a:lvl1pPr>
            <a:lvl2pPr marL="292100" indent="-292100">
              <a:buFont typeface="Arial"/>
              <a:buChar char="•"/>
              <a:tabLst/>
              <a:defRPr/>
            </a:lvl2pPr>
            <a:lvl3pPr marL="622300" indent="-292100">
              <a:buFont typeface="Lucida Grande"/>
              <a:buChar char="–"/>
              <a:tabLst/>
              <a:defRPr/>
            </a:lvl3pPr>
            <a:lvl4pPr marL="901700" indent="-292100">
              <a:tabLst/>
              <a:defRPr/>
            </a:lvl4pPr>
            <a:lvl5pPr marL="1257300" indent="-292100">
              <a:tabLst/>
              <a:defRPr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 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BD80790-56C4-2CAC-E3F2-1E0D30441F4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6479856" y="9224853"/>
            <a:ext cx="5896370" cy="1330694"/>
          </a:xfrm>
          <a:effectLst/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0"/>
              </a:spcAft>
              <a:buNone/>
              <a:defRPr sz="3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err="1"/>
              <a:t>Title</a:t>
            </a:r>
            <a:r>
              <a:rPr lang="nb-NO" dirty="0"/>
              <a:t> 1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E02FFE43-51A6-712E-B97E-BA2F1E8DC83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6479856" y="10860348"/>
            <a:ext cx="5896370" cy="3539743"/>
          </a:xfrm>
        </p:spPr>
        <p:txBody>
          <a:bodyPr lIns="0" tIns="0" rIns="0" bIns="0"/>
          <a:lstStyle>
            <a:lvl1pPr marL="0" indent="0">
              <a:buNone/>
              <a:tabLst/>
              <a:defRPr/>
            </a:lvl1pPr>
            <a:lvl2pPr marL="292100" indent="-292100">
              <a:buFont typeface="Arial"/>
              <a:buChar char="•"/>
              <a:tabLst/>
              <a:defRPr/>
            </a:lvl2pPr>
            <a:lvl3pPr marL="622300" indent="-292100">
              <a:buFont typeface="Lucida Grande"/>
              <a:buChar char="–"/>
              <a:tabLst/>
              <a:defRPr/>
            </a:lvl3pPr>
            <a:lvl4pPr marL="901700" indent="-292100">
              <a:tabLst/>
              <a:defRPr/>
            </a:lvl4pPr>
            <a:lvl5pPr marL="1257300" indent="-292100">
              <a:tabLst/>
              <a:defRPr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 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86302D8B-137A-DC81-44E6-E15B9CDD1EC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3108909" y="9224853"/>
            <a:ext cx="5896370" cy="1330694"/>
          </a:xfrm>
          <a:effectLst/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00"/>
              </a:spcAft>
              <a:buNone/>
              <a:defRPr sz="3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err="1"/>
              <a:t>Title</a:t>
            </a:r>
            <a:r>
              <a:rPr lang="nb-NO" dirty="0"/>
              <a:t> 1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A8BDD0A-1F40-AA78-2C4B-C1646A7A97A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108909" y="10860348"/>
            <a:ext cx="5896370" cy="3539743"/>
          </a:xfrm>
        </p:spPr>
        <p:txBody>
          <a:bodyPr lIns="0" tIns="0" rIns="0" bIns="0"/>
          <a:lstStyle>
            <a:lvl1pPr marL="0" indent="0">
              <a:buNone/>
              <a:tabLst/>
              <a:defRPr/>
            </a:lvl1pPr>
            <a:lvl2pPr marL="292100" indent="-292100">
              <a:buFont typeface="Arial"/>
              <a:buChar char="•"/>
              <a:tabLst/>
              <a:defRPr/>
            </a:lvl2pPr>
            <a:lvl3pPr marL="622300" indent="-292100">
              <a:buFont typeface="Lucida Grande"/>
              <a:buChar char="–"/>
              <a:tabLst/>
              <a:defRPr/>
            </a:lvl3pPr>
            <a:lvl4pPr marL="901700" indent="-292100">
              <a:tabLst/>
              <a:defRPr/>
            </a:lvl4pPr>
            <a:lvl5pPr marL="1257300" indent="-292100">
              <a:tabLst/>
              <a:defRPr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 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24" name="Picture Placeholder 29">
            <a:extLst>
              <a:ext uri="{FF2B5EF4-FFF2-40B4-BE49-F238E27FC236}">
                <a16:creationId xmlns:a16="http://schemas.microsoft.com/office/drawing/2014/main" id="{7081F55F-0BE1-3C88-8449-1A2D38BB26B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0" y="16215360"/>
            <a:ext cx="9066509" cy="5194262"/>
          </a:xfrm>
          <a:solidFill>
            <a:schemeClr val="bg2"/>
          </a:solidFill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271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>
            <a:extLst>
              <a:ext uri="{FF2B5EF4-FFF2-40B4-BE49-F238E27FC236}">
                <a16:creationId xmlns:a16="http://schemas.microsoft.com/office/drawing/2014/main" id="{9AF6A69C-1933-64C2-6B05-45BC7BCC71CA}"/>
              </a:ext>
            </a:extLst>
          </p:cNvPr>
          <p:cNvSpPr/>
          <p:nvPr userDrawn="1"/>
        </p:nvSpPr>
        <p:spPr>
          <a:xfrm>
            <a:off x="0" y="0"/>
            <a:ext cx="9068069" cy="21388388"/>
          </a:xfrm>
          <a:prstGeom prst="rect">
            <a:avLst/>
          </a:prstGeom>
          <a:solidFill>
            <a:srgbClr val="DAD9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ctangle 6"/>
          <p:cNvSpPr/>
          <p:nvPr userDrawn="1"/>
        </p:nvSpPr>
        <p:spPr>
          <a:xfrm>
            <a:off x="9068069" y="1981053"/>
            <a:ext cx="20878531" cy="190822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856527"/>
            <a:ext cx="27247692" cy="3564731"/>
          </a:xfrm>
          <a:prstGeom prst="rect">
            <a:avLst/>
          </a:prstGeom>
        </p:spPr>
        <p:txBody>
          <a:bodyPr vert="horz" lIns="295214" tIns="147607" rIns="295214" bIns="147607" rtlCol="0" anchor="ctr">
            <a:norm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4990626"/>
            <a:ext cx="27247692" cy="14115347"/>
          </a:xfrm>
          <a:prstGeom prst="rect">
            <a:avLst/>
          </a:prstGeom>
        </p:spPr>
        <p:txBody>
          <a:bodyPr vert="horz" lIns="295214" tIns="147607" rIns="295214" bIns="147607" rtlCol="0"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19823868"/>
            <a:ext cx="7064216" cy="1138734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l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12234-DE0C-F648-8277-10106ADB5BCE}" type="datetimeFigureOut">
              <a:rPr lang="en-US" smtClean="0"/>
              <a:pPr/>
              <a:t>10/21/2024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19823868"/>
            <a:ext cx="9587151" cy="1138734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ctr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19823868"/>
            <a:ext cx="7064216" cy="1138734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r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2">
            <a:extLst>
              <a:ext uri="{FF2B5EF4-FFF2-40B4-BE49-F238E27FC236}">
                <a16:creationId xmlns:a16="http://schemas.microsoft.com/office/drawing/2014/main" id="{078C8ECC-D733-5CDF-88CD-2E038BCFD9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41913" y="761934"/>
            <a:ext cx="3655183" cy="79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5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1476070" rtl="0" eaLnBrk="1" latinLnBrk="0" hangingPunct="1">
        <a:lnSpc>
          <a:spcPct val="100000"/>
        </a:lnSpc>
        <a:spcBef>
          <a:spcPct val="0"/>
        </a:spcBef>
        <a:buNone/>
        <a:defRPr sz="5000" b="1" kern="1200">
          <a:solidFill>
            <a:schemeClr val="accent1"/>
          </a:solidFill>
          <a:latin typeface="Times New Roman"/>
          <a:ea typeface="+mj-ea"/>
          <a:cs typeface="Times New Roman"/>
        </a:defRPr>
      </a:lvl1pPr>
    </p:titleStyle>
    <p:bodyStyle>
      <a:lvl1pPr marL="1107053" indent="-1107053" algn="l" defTabSz="147607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398614" indent="-922544" algn="l" defTabSz="147607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690176" indent="-738035" algn="l" defTabSz="147607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166246" indent="-738035" algn="l" defTabSz="147607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642316" indent="-738035" algn="l" defTabSz="147607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8118386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4456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0527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6597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07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14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21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28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35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42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249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8562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068069" cy="21388388"/>
          </a:xfrm>
          <a:prstGeom prst="rect">
            <a:avLst/>
          </a:prstGeom>
          <a:solidFill>
            <a:srgbClr val="DAD9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856527"/>
            <a:ext cx="27247692" cy="3564731"/>
          </a:xfrm>
          <a:prstGeom prst="rect">
            <a:avLst/>
          </a:prstGeom>
        </p:spPr>
        <p:txBody>
          <a:bodyPr vert="horz" lIns="295214" tIns="147607" rIns="295214" bIns="147607" rtlCol="0" anchor="ctr">
            <a:norm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4990626"/>
            <a:ext cx="27247692" cy="14115347"/>
          </a:xfrm>
          <a:prstGeom prst="rect">
            <a:avLst/>
          </a:prstGeom>
        </p:spPr>
        <p:txBody>
          <a:bodyPr vert="horz" lIns="295214" tIns="147607" rIns="295214" bIns="147607" rtlCol="0"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19823868"/>
            <a:ext cx="7064216" cy="1138734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l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12234-DE0C-F648-8277-10106ADB5BCE}" type="datetimeFigureOut">
              <a:rPr lang="en-US" smtClean="0"/>
              <a:pPr/>
              <a:t>10/21/2024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19823868"/>
            <a:ext cx="9587151" cy="1138734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ctr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19823868"/>
            <a:ext cx="7064216" cy="1138734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r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95799" y="716472"/>
            <a:ext cx="4589538" cy="8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5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1476070" rtl="0" eaLnBrk="1" latinLnBrk="0" hangingPunct="1">
        <a:lnSpc>
          <a:spcPct val="95000"/>
        </a:lnSpc>
        <a:spcBef>
          <a:spcPct val="0"/>
        </a:spcBef>
        <a:buNone/>
        <a:defRPr sz="5000" b="0" i="0" kern="1200">
          <a:solidFill>
            <a:schemeClr val="accent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107053" indent="-1107053" algn="l" defTabSz="147607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398614" indent="-922544" algn="l" defTabSz="147607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690176" indent="-738035" algn="l" defTabSz="147607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166246" indent="-738035" algn="l" defTabSz="147607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642316" indent="-738035" algn="l" defTabSz="147607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8118386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4456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0527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6597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07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14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21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28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35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42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249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8562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736" userDrawn="1">
          <p15:clr>
            <a:srgbClr val="F26B43"/>
          </p15:clr>
        </p15:guide>
        <p15:guide id="2" pos="78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068069" cy="21388388"/>
          </a:xfrm>
          <a:prstGeom prst="rect">
            <a:avLst/>
          </a:prstGeom>
          <a:solidFill>
            <a:srgbClr val="DAD9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856527"/>
            <a:ext cx="27247692" cy="3564731"/>
          </a:xfrm>
          <a:prstGeom prst="rect">
            <a:avLst/>
          </a:prstGeom>
        </p:spPr>
        <p:txBody>
          <a:bodyPr vert="horz" lIns="295214" tIns="147607" rIns="295214" bIns="147607" rtlCol="0" anchor="ctr">
            <a:norm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4990626"/>
            <a:ext cx="27247692" cy="14115347"/>
          </a:xfrm>
          <a:prstGeom prst="rect">
            <a:avLst/>
          </a:prstGeom>
        </p:spPr>
        <p:txBody>
          <a:bodyPr vert="horz" lIns="295214" tIns="147607" rIns="295214" bIns="147607" rtlCol="0"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19823868"/>
            <a:ext cx="7064216" cy="1138734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l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12234-DE0C-F648-8277-10106ADB5BCE}" type="datetimeFigureOut">
              <a:rPr lang="en-US" smtClean="0"/>
              <a:pPr/>
              <a:t>10/21/2024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19823868"/>
            <a:ext cx="9587151" cy="1138734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ctr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19823868"/>
            <a:ext cx="7064216" cy="1138734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r">
              <a:defRPr sz="2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95799" y="716472"/>
            <a:ext cx="4589538" cy="8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5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xStyles>
    <p:titleStyle>
      <a:lvl1pPr algn="l" defTabSz="1476070" rtl="0" eaLnBrk="1" latinLnBrk="0" hangingPunct="1">
        <a:lnSpc>
          <a:spcPct val="95000"/>
        </a:lnSpc>
        <a:spcBef>
          <a:spcPct val="0"/>
        </a:spcBef>
        <a:buNone/>
        <a:defRPr sz="5000" b="0" i="0" kern="1200">
          <a:solidFill>
            <a:schemeClr val="accent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107053" indent="-1107053" algn="l" defTabSz="147607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398614" indent="-922544" algn="l" defTabSz="147607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690176" indent="-738035" algn="l" defTabSz="147607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166246" indent="-738035" algn="l" defTabSz="147607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642316" indent="-738035" algn="l" defTabSz="147607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8118386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4456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0527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6597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07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14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21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28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35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42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249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8562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736">
          <p15:clr>
            <a:srgbClr val="F26B43"/>
          </p15:clr>
        </p15:guide>
        <p15:guide id="2" pos="7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korus.fra1.digitaloceanspaces.com/publications/Ungdata_pluss_2023_5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Plassholder for innhold 38">
            <a:extLst>
              <a:ext uri="{FF2B5EF4-FFF2-40B4-BE49-F238E27FC236}">
                <a16:creationId xmlns:a16="http://schemas.microsoft.com/office/drawing/2014/main" id="{C5087884-4AFC-EF64-BC31-7E6FA248556D}"/>
              </a:ext>
            </a:extLst>
          </p:cNvPr>
          <p:cNvGraphicFramePr>
            <a:graphicFrameLocks noGrp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1793370528"/>
              </p:ext>
            </p:extLst>
          </p:nvPr>
        </p:nvGraphicFramePr>
        <p:xfrm>
          <a:off x="9899651" y="14920231"/>
          <a:ext cx="5923720" cy="3986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98">
                  <a:extLst>
                    <a:ext uri="{9D8B030D-6E8A-4147-A177-3AD203B41FA5}">
                      <a16:colId xmlns:a16="http://schemas.microsoft.com/office/drawing/2014/main" val="3930573269"/>
                    </a:ext>
                  </a:extLst>
                </a:gridCol>
                <a:gridCol w="1130718">
                  <a:extLst>
                    <a:ext uri="{9D8B030D-6E8A-4147-A177-3AD203B41FA5}">
                      <a16:colId xmlns:a16="http://schemas.microsoft.com/office/drawing/2014/main" val="2016344503"/>
                    </a:ext>
                  </a:extLst>
                </a:gridCol>
                <a:gridCol w="2506904">
                  <a:extLst>
                    <a:ext uri="{9D8B030D-6E8A-4147-A177-3AD203B41FA5}">
                      <a16:colId xmlns:a16="http://schemas.microsoft.com/office/drawing/2014/main" val="3337002939"/>
                    </a:ext>
                  </a:extLst>
                </a:gridCol>
              </a:tblGrid>
              <a:tr h="555456">
                <a:tc>
                  <a:txBody>
                    <a:bodyPr/>
                    <a:lstStyle/>
                    <a:p>
                      <a:r>
                        <a:rPr lang="nb-NO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Datainnsamling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Alder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197895"/>
                  </a:ext>
                </a:extLst>
              </a:tr>
              <a:tr h="686151">
                <a:tc>
                  <a:txBody>
                    <a:bodyPr/>
                    <a:lstStyle/>
                    <a:p>
                      <a:r>
                        <a:rPr lang="nb-NO" sz="2000" dirty="0"/>
                        <a:t>T1: Våren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10-13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Spørreskjema 5. – 7. trinn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057075"/>
                  </a:ext>
                </a:extLst>
              </a:tr>
              <a:tr h="686151">
                <a:tc>
                  <a:txBody>
                    <a:bodyPr/>
                    <a:lstStyle/>
                    <a:p>
                      <a:r>
                        <a:rPr lang="nb-NO" sz="2000" dirty="0"/>
                        <a:t>T2: Våren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13-16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Spørreskjema 8. – 10. trinn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51136"/>
                  </a:ext>
                </a:extLst>
              </a:tr>
              <a:tr h="686151">
                <a:tc>
                  <a:txBody>
                    <a:bodyPr/>
                    <a:lstStyle/>
                    <a:p>
                      <a:r>
                        <a:rPr lang="nb-NO" sz="2000" dirty="0"/>
                        <a:t>T3: Våren 2029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16-19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Spørreskjema Vg1 – Vg3 + utenfor skolen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266257"/>
                  </a:ext>
                </a:extLst>
              </a:tr>
              <a:tr h="686151">
                <a:tc>
                  <a:txBody>
                    <a:bodyPr/>
                    <a:lstStyle/>
                    <a:p>
                      <a:r>
                        <a:rPr lang="nb-NO" sz="2000" dirty="0"/>
                        <a:t>T4: 2034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21-24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Spørreskjema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643645"/>
                  </a:ext>
                </a:extLst>
              </a:tr>
              <a:tr h="686151">
                <a:tc>
                  <a:txBody>
                    <a:bodyPr/>
                    <a:lstStyle/>
                    <a:p>
                      <a:r>
                        <a:rPr lang="nb-NO" sz="2000" dirty="0"/>
                        <a:t>T5: 2039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26-29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Spørreskjema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089904"/>
                  </a:ext>
                </a:extLst>
              </a:tr>
            </a:tbl>
          </a:graphicData>
        </a:graphic>
      </p:graphicFrame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9A75BC9-8011-58F4-BBC1-55A1A796275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/>
              <a:t>Rapport fra første datainnsamling foreligger: Vardheim, I., Bentsen, A., Kristiansen, R., Lorentzen, C. A. N., Bauger, L., Møller-Skau, C., &amp; Espetvedt, M. N. (Red.). (2023). </a:t>
            </a:r>
            <a:r>
              <a:rPr lang="nb-NO" i="1" dirty="0"/>
              <a:t>Ungdata pluss i Vestfold og Telemark. Resultater fra første datainnsamling</a:t>
            </a:r>
            <a:r>
              <a:rPr lang="nb-NO" dirty="0"/>
              <a:t>. </a:t>
            </a:r>
            <a:r>
              <a:rPr lang="nb-NO" dirty="0">
                <a:hlinkClick r:id="rId2"/>
              </a:rPr>
              <a:t>https://korus.fra1.digitaloceanspaces.com/publications/Ungdata_pluss_2023_5.pdf</a:t>
            </a:r>
            <a:endParaRPr lang="nb-NO" dirty="0"/>
          </a:p>
          <a:p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E1A7275A-987D-5287-B9D0-310674248D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>
            <a:normAutofit/>
          </a:bodyPr>
          <a:lstStyle/>
          <a:p>
            <a:r>
              <a:rPr lang="nb-NO" dirty="0"/>
              <a:t>Mer informasjon om undersøkelsen: https://www.ungdata.no/pluss/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61F884AA-E6FB-EC6E-D6AD-AC000EFA435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nb-NO" dirty="0"/>
              <a:t>Bakgrunn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4BBCE013-FD32-2FE3-566A-F4B2CA38324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Ungdata pluss er ny en longitudinell undersøkelse som startet i 2023, hvor barn i alderen 10-13 år følges gjennom oppveksten og inn i voksenlivet. Undersøkelsen gir innsikt i barn og unges liv i Vestfold og Telemark, inkludert deres fritidsaktiviteter og opplevelser av nærmiljøet. </a:t>
            </a:r>
          </a:p>
        </p:txBody>
      </p:sp>
      <p:graphicFrame>
        <p:nvGraphicFramePr>
          <p:cNvPr id="40" name="Plassholder for innhold 39">
            <a:extLst>
              <a:ext uri="{FF2B5EF4-FFF2-40B4-BE49-F238E27FC236}">
                <a16:creationId xmlns:a16="http://schemas.microsoft.com/office/drawing/2014/main" id="{CC310068-C25F-F45C-8D75-D8E196E460EE}"/>
              </a:ext>
            </a:extLst>
          </p:cNvPr>
          <p:cNvGraphicFramePr>
            <a:graphicFrameLocks noGrp="1"/>
          </p:cNvGraphicFramePr>
          <p:nvPr>
            <p:ph sz="quarter" idx="34"/>
            <p:extLst>
              <p:ext uri="{D42A27DB-BD31-4B8C-83A1-F6EECF244321}">
                <p14:modId xmlns:p14="http://schemas.microsoft.com/office/powerpoint/2010/main" val="807085644"/>
              </p:ext>
            </p:extLst>
          </p:nvPr>
        </p:nvGraphicFramePr>
        <p:xfrm>
          <a:off x="16479856" y="14920356"/>
          <a:ext cx="5922984" cy="3986207"/>
        </p:xfrm>
        <a:graphic>
          <a:graphicData uri="http://schemas.openxmlformats.org/drawingml/2006/table">
            <a:tbl>
              <a:tblPr firstRow="1" firstCol="1" bandRow="1"/>
              <a:tblGrid>
                <a:gridCol w="1363845">
                  <a:extLst>
                    <a:ext uri="{9D8B030D-6E8A-4147-A177-3AD203B41FA5}">
                      <a16:colId xmlns:a16="http://schemas.microsoft.com/office/drawing/2014/main" val="301845111"/>
                    </a:ext>
                  </a:extLst>
                </a:gridCol>
                <a:gridCol w="862840">
                  <a:extLst>
                    <a:ext uri="{9D8B030D-6E8A-4147-A177-3AD203B41FA5}">
                      <a16:colId xmlns:a16="http://schemas.microsoft.com/office/drawing/2014/main" val="2852236074"/>
                    </a:ext>
                  </a:extLst>
                </a:gridCol>
                <a:gridCol w="1155094">
                  <a:extLst>
                    <a:ext uri="{9D8B030D-6E8A-4147-A177-3AD203B41FA5}">
                      <a16:colId xmlns:a16="http://schemas.microsoft.com/office/drawing/2014/main" val="2092350065"/>
                    </a:ext>
                  </a:extLst>
                </a:gridCol>
                <a:gridCol w="765423">
                  <a:extLst>
                    <a:ext uri="{9D8B030D-6E8A-4147-A177-3AD203B41FA5}">
                      <a16:colId xmlns:a16="http://schemas.microsoft.com/office/drawing/2014/main" val="2695478029"/>
                    </a:ext>
                  </a:extLst>
                </a:gridCol>
                <a:gridCol w="853099">
                  <a:extLst>
                    <a:ext uri="{9D8B030D-6E8A-4147-A177-3AD203B41FA5}">
                      <a16:colId xmlns:a16="http://schemas.microsoft.com/office/drawing/2014/main" val="3997657708"/>
                    </a:ext>
                  </a:extLst>
                </a:gridCol>
                <a:gridCol w="922683">
                  <a:extLst>
                    <a:ext uri="{9D8B030D-6E8A-4147-A177-3AD203B41FA5}">
                      <a16:colId xmlns:a16="http://schemas.microsoft.com/office/drawing/2014/main" val="535589106"/>
                    </a:ext>
                  </a:extLst>
                </a:gridCol>
              </a:tblGrid>
              <a:tr h="526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Kommune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Antall påmeldte til Ungdata pluss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Antall som har svart på Ungdata pluss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Andel påmeldte som har svart 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Populasjon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Andel som har svart av populasjonen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322546"/>
                  </a:ext>
                </a:extLst>
              </a:tr>
              <a:tr h="1355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Tønsberg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1268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1147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90 %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1904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60 %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499824"/>
                  </a:ext>
                </a:extLst>
              </a:tr>
              <a:tr h="1355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Larvik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1011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888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88 %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1617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55 %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43281"/>
                  </a:ext>
                </a:extLst>
              </a:tr>
              <a:tr h="1355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Færder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671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82 %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971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57 %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274790"/>
                  </a:ext>
                </a:extLst>
              </a:tr>
              <a:tr h="1355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Horten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555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444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80 %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946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47 %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314824"/>
                  </a:ext>
                </a:extLst>
              </a:tr>
              <a:tr h="1355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Holmestrand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518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467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90 %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894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52 %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72670"/>
                  </a:ext>
                </a:extLst>
              </a:tr>
              <a:tr h="1355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Totalt Vestfold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4023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3496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87 %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6332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55 %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887632"/>
                  </a:ext>
                </a:extLst>
              </a:tr>
              <a:tr h="1355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Skien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995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739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74 %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1849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40 %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090039"/>
                  </a:ext>
                </a:extLst>
              </a:tr>
              <a:tr h="141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Porsgrunn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755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591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78 %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1226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48 %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455547"/>
                  </a:ext>
                </a:extLst>
              </a:tr>
              <a:tr h="141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Bamble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263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235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89 %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482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49 %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68248"/>
                  </a:ext>
                </a:extLst>
              </a:tr>
              <a:tr h="141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Notodden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246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77 %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432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44 %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255101"/>
                  </a:ext>
                </a:extLst>
              </a:tr>
              <a:tr h="141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Midt-Telemark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223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172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77 %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371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46 %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793748"/>
                  </a:ext>
                </a:extLst>
              </a:tr>
              <a:tr h="141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Nome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134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123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92 %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196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63 %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447048"/>
                  </a:ext>
                </a:extLst>
              </a:tr>
              <a:tr h="141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Tinn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107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101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94 %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63 %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125467"/>
                  </a:ext>
                </a:extLst>
              </a:tr>
              <a:tr h="141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Drangedal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83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87 %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153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54 %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068275"/>
                  </a:ext>
                </a:extLst>
              </a:tr>
              <a:tr h="141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Vinje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91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87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96 %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132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66 %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701426"/>
                  </a:ext>
                </a:extLst>
              </a:tr>
              <a:tr h="141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Seljord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29 %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16 %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796303"/>
                  </a:ext>
                </a:extLst>
              </a:tr>
              <a:tr h="127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Kviteseid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90 %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82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52 %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015566"/>
                  </a:ext>
                </a:extLst>
              </a:tr>
              <a:tr h="141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Siljan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62 %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71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37 %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582787"/>
                  </a:ext>
                </a:extLst>
              </a:tr>
              <a:tr h="141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Tokke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98 %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57 %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918607"/>
                  </a:ext>
                </a:extLst>
              </a:tr>
              <a:tr h="141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Hjartdal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100 %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72 %</a:t>
                      </a:r>
                      <a:endParaRPr lang="nb-NO" sz="8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039780"/>
                  </a:ext>
                </a:extLst>
              </a:tr>
              <a:tr h="146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Nissedal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92 %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53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62 %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864713"/>
                  </a:ext>
                </a:extLst>
              </a:tr>
              <a:tr h="141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Fyresdal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100 %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53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55 %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948405"/>
                  </a:ext>
                </a:extLst>
              </a:tr>
              <a:tr h="141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Totalt Telemark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3145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2553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81 %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5516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46 %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308910"/>
                  </a:ext>
                </a:extLst>
              </a:tr>
              <a:tr h="260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Totalt Ungdata pluss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7240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6049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84 %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11 848</a:t>
                      </a:r>
                      <a:endParaRPr lang="nb-NO" sz="8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51 %</a:t>
                      </a:r>
                      <a:endParaRPr lang="nb-NO" sz="8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2952" marR="329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449784"/>
                  </a:ext>
                </a:extLst>
              </a:tr>
            </a:tbl>
          </a:graphicData>
        </a:graphic>
      </p:graphicFrame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6412B4AE-1EFD-D334-5578-DF76D00FF8B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nb-NO" dirty="0"/>
              <a:t>Mål med studien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21E881B7-E5B4-DA8F-A64A-59176A52958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nb-NO" dirty="0"/>
              <a:t>Studien har som mål å framskaffe kunnskap om hva som kan gjøres for at flest mulig barn og unge – uavhengig av kjønn, oppvekststed og familiens økonomi og sosioøkonomiske status – får gode forutsetninger for livskvalitet og deltakelse i samfunnslivet.</a:t>
            </a:r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C14CC4D2-8478-C008-C853-7CF6C4187D2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nb-NO" dirty="0"/>
              <a:t>Design 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2FF03586-C5D5-C614-50B2-AE42BE78AFB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>
            <a:normAutofit/>
          </a:bodyPr>
          <a:lstStyle/>
          <a:p>
            <a:r>
              <a:rPr lang="nb-NO" dirty="0"/>
              <a:t>En prospektiv kohort studie som skal følge de som gikk i 5-7 klasse i Vestfold og Telemark fram til 2039, med fem planlagte spørreskjemadatainnsamlinger. I tillegg planlegges det å koble på registerdata fra foresatte. Aktiv påmelding til studien av foresatte.</a:t>
            </a:r>
          </a:p>
        </p:txBody>
      </p:sp>
      <p:sp>
        <p:nvSpPr>
          <p:cNvPr id="17" name="Plassholder for tekst 16">
            <a:extLst>
              <a:ext uri="{FF2B5EF4-FFF2-40B4-BE49-F238E27FC236}">
                <a16:creationId xmlns:a16="http://schemas.microsoft.com/office/drawing/2014/main" id="{694865F4-DFF7-EA75-C806-E902587479B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nb-NO" dirty="0"/>
              <a:t>Utvalg</a:t>
            </a:r>
          </a:p>
        </p:txBody>
      </p:sp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A2A1B11C-7360-5AEA-22E5-EE15BFB5C75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>
            <a:normAutofit/>
          </a:bodyPr>
          <a:lstStyle/>
          <a:p>
            <a:r>
              <a:rPr lang="nb-NO" dirty="0"/>
              <a:t>I overkant av 6000 barn på 5., 6. og 7. trinn i 21 av 23 kommuner i Vestfold og Telemark svarte i den første runden (2023). Jenter og gutter er jevnt </a:t>
            </a:r>
            <a:r>
              <a:rPr lang="nb-NO"/>
              <a:t>fordelt blant deltakerne, </a:t>
            </a:r>
            <a:r>
              <a:rPr lang="nb-NO" dirty="0"/>
              <a:t>samt jevnt fordelt på 5. (33 %), 6. (34 % og 7. (33.) klassetrinn.</a:t>
            </a:r>
          </a:p>
        </p:txBody>
      </p:sp>
      <p:sp>
        <p:nvSpPr>
          <p:cNvPr id="19" name="Plassholder for tekst 18">
            <a:extLst>
              <a:ext uri="{FF2B5EF4-FFF2-40B4-BE49-F238E27FC236}">
                <a16:creationId xmlns:a16="http://schemas.microsoft.com/office/drawing/2014/main" id="{FBA73996-9AB2-A898-2B1B-469F06CC35E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nb-NO" dirty="0"/>
              <a:t>Hva spør vi om</a:t>
            </a:r>
          </a:p>
        </p:txBody>
      </p:sp>
      <p:sp>
        <p:nvSpPr>
          <p:cNvPr id="20" name="Plassholder for tekst 19">
            <a:extLst>
              <a:ext uri="{FF2B5EF4-FFF2-40B4-BE49-F238E27FC236}">
                <a16:creationId xmlns:a16="http://schemas.microsoft.com/office/drawing/2014/main" id="{CD219711-A6CE-5167-896E-D52A5481F22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sz="3300" dirty="0"/>
              <a:t>Spørreskjemaet inkluderte etablerte måleinstrumenter på emner som: fritid (digital, fysisk, organisert, uorganisert), helse og livskvalitet (livstilfredshet, selvfølelse, følelser, mening, funksjonsnedsettelser), relasjonelle aspekter (familie, venner, skole, lærere), nabolag, reise til og fra aktiviteter og individuelle karakteristikker (personlighet).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21" name="Plassholder for tekst 20">
            <a:extLst>
              <a:ext uri="{FF2B5EF4-FFF2-40B4-BE49-F238E27FC236}">
                <a16:creationId xmlns:a16="http://schemas.microsoft.com/office/drawing/2014/main" id="{CAF4440F-21F7-A6DC-97BC-F8D5233ACB7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nb-NO" dirty="0"/>
              <a:t>Hva så?</a:t>
            </a:r>
          </a:p>
        </p:txBody>
      </p:sp>
      <p:sp>
        <p:nvSpPr>
          <p:cNvPr id="22" name="Plassholder for tekst 21">
            <a:extLst>
              <a:ext uri="{FF2B5EF4-FFF2-40B4-BE49-F238E27FC236}">
                <a16:creationId xmlns:a16="http://schemas.microsoft.com/office/drawing/2014/main" id="{9A2302A5-FC80-F0C3-9AA7-C79B76E6499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nb-NO" dirty="0"/>
              <a:t>Kunnskap fra Ungdata pluss vil gi nyttige bidrag i det brede folkehelsearbeidet, både forebyggende og helsefremmende arbeid lokalt, regionalt og nasjonalt</a:t>
            </a:r>
          </a:p>
        </p:txBody>
      </p:sp>
      <p:sp>
        <p:nvSpPr>
          <p:cNvPr id="32" name="Tittel 1">
            <a:extLst>
              <a:ext uri="{FF2B5EF4-FFF2-40B4-BE49-F238E27FC236}">
                <a16:creationId xmlns:a16="http://schemas.microsoft.com/office/drawing/2014/main" id="{336C4E8D-CAAD-85C0-2772-7FCB8F5E91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9020" y="4084112"/>
            <a:ext cx="7029052" cy="2956974"/>
          </a:xfrm>
        </p:spPr>
        <p:txBody>
          <a:bodyPr/>
          <a:lstStyle/>
          <a:p>
            <a:r>
              <a:rPr lang="nb-NO" dirty="0"/>
              <a:t>Ungdata pluss studien</a:t>
            </a:r>
          </a:p>
        </p:txBody>
      </p:sp>
      <p:sp>
        <p:nvSpPr>
          <p:cNvPr id="33" name="Plassholder for tekst 2">
            <a:extLst>
              <a:ext uri="{FF2B5EF4-FFF2-40B4-BE49-F238E27FC236}">
                <a16:creationId xmlns:a16="http://schemas.microsoft.com/office/drawing/2014/main" id="{377E6F53-C424-29AF-A151-51D940176A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8850" y="7180785"/>
            <a:ext cx="7029450" cy="4068914"/>
          </a:xfrm>
        </p:spPr>
        <p:txBody>
          <a:bodyPr/>
          <a:lstStyle/>
          <a:p>
            <a:r>
              <a:rPr lang="nb-NO" dirty="0"/>
              <a:t>En ny kohort studie som skal følge barn i Vestfold og Telemark fra barneskolen til ung voksen perioden</a:t>
            </a:r>
          </a:p>
        </p:txBody>
      </p:sp>
      <p:sp>
        <p:nvSpPr>
          <p:cNvPr id="34" name="Plassholder for tekst 7">
            <a:extLst>
              <a:ext uri="{FF2B5EF4-FFF2-40B4-BE49-F238E27FC236}">
                <a16:creationId xmlns:a16="http://schemas.microsoft.com/office/drawing/2014/main" id="{9CCF3127-7025-1B64-001B-BD788292AD9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239443" y="12033373"/>
            <a:ext cx="6557947" cy="994837"/>
          </a:xfrm>
        </p:spPr>
        <p:txBody>
          <a:bodyPr>
            <a:normAutofit fontScale="77500" lnSpcReduction="20000"/>
          </a:bodyPr>
          <a:lstStyle/>
          <a:p>
            <a:r>
              <a:rPr lang="nb-NO" dirty="0"/>
              <a:t>Lars Bauger</a:t>
            </a:r>
            <a:r>
              <a:rPr lang="nb-NO" baseline="30000" dirty="0"/>
              <a:t>1</a:t>
            </a:r>
            <a:r>
              <a:rPr lang="nb-NO" dirty="0"/>
              <a:t>, Frøydis Enstad</a:t>
            </a:r>
            <a:r>
              <a:rPr lang="nb-NO" baseline="30000" dirty="0"/>
              <a:t>2</a:t>
            </a:r>
            <a:r>
              <a:rPr lang="nb-NO" dirty="0"/>
              <a:t>, Mona Kluck</a:t>
            </a:r>
            <a:r>
              <a:rPr lang="nb-NO" baseline="30000" dirty="0"/>
              <a:t>3</a:t>
            </a:r>
            <a:r>
              <a:rPr lang="nb-NO" dirty="0"/>
              <a:t>, Mari Nicholls Espetvedt</a:t>
            </a:r>
            <a:r>
              <a:rPr lang="nb-NO" baseline="30000" dirty="0"/>
              <a:t>4</a:t>
            </a:r>
            <a:r>
              <a:rPr lang="nb-NO" dirty="0"/>
              <a:t>, Ingvild Vardheim</a:t>
            </a:r>
            <a:r>
              <a:rPr lang="nb-NO" baseline="30000" dirty="0"/>
              <a:t>5</a:t>
            </a:r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id="{6775FC7E-405E-395F-FBB9-8C34383B32D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239443" y="13028211"/>
            <a:ext cx="6557947" cy="2013903"/>
          </a:xfrm>
        </p:spPr>
        <p:txBody>
          <a:bodyPr>
            <a:normAutofit fontScale="85000" lnSpcReduction="10000"/>
          </a:bodyPr>
          <a:lstStyle/>
          <a:p>
            <a:r>
              <a:rPr lang="nb-NO" baseline="30000" dirty="0"/>
              <a:t>1</a:t>
            </a:r>
            <a:r>
              <a:rPr lang="nb-NO" dirty="0"/>
              <a:t>Universitetet i Sørøst-Norge, </a:t>
            </a:r>
          </a:p>
          <a:p>
            <a:r>
              <a:rPr lang="nb-NO" baseline="30000" dirty="0"/>
              <a:t>2</a:t>
            </a:r>
            <a:r>
              <a:rPr lang="nb-NO" dirty="0"/>
              <a:t>OsloMet, velferdsforskningsinstituttet NOVA,</a:t>
            </a:r>
          </a:p>
          <a:p>
            <a:r>
              <a:rPr lang="nb-NO" baseline="30000" dirty="0"/>
              <a:t>3</a:t>
            </a:r>
            <a:r>
              <a:rPr lang="nb-NO" dirty="0"/>
              <a:t>Telemark fylkeskommune, </a:t>
            </a:r>
          </a:p>
          <a:p>
            <a:r>
              <a:rPr lang="nb-NO" baseline="30000" dirty="0"/>
              <a:t>4</a:t>
            </a:r>
            <a:r>
              <a:rPr lang="nb-NO" dirty="0"/>
              <a:t>Vestfold fylkeskommune, </a:t>
            </a:r>
          </a:p>
          <a:p>
            <a:r>
              <a:rPr lang="nb-NO" baseline="30000" dirty="0"/>
              <a:t>5</a:t>
            </a:r>
            <a:r>
              <a:rPr lang="nb-NO" dirty="0"/>
              <a:t>KORUS sør, </a:t>
            </a:r>
          </a:p>
        </p:txBody>
      </p:sp>
      <p:pic>
        <p:nvPicPr>
          <p:cNvPr id="36" name="Plassholder for bilde 21">
            <a:extLst>
              <a:ext uri="{FF2B5EF4-FFF2-40B4-BE49-F238E27FC236}">
                <a16:creationId xmlns:a16="http://schemas.microsoft.com/office/drawing/2014/main" id="{0332F86A-FEDF-BAB4-C476-D7533C62A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7281" y="43337"/>
            <a:ext cx="18081520" cy="1917290"/>
          </a:xfrm>
          <a:prstGeom prst="rect">
            <a:avLst/>
          </a:prstGeom>
        </p:spPr>
      </p:pic>
      <p:graphicFrame>
        <p:nvGraphicFramePr>
          <p:cNvPr id="44" name="Plassholder for innhold 43">
            <a:extLst>
              <a:ext uri="{FF2B5EF4-FFF2-40B4-BE49-F238E27FC236}">
                <a16:creationId xmlns:a16="http://schemas.microsoft.com/office/drawing/2014/main" id="{1F835D67-3AC3-1C73-7474-795F0A2D2668}"/>
              </a:ext>
            </a:extLst>
          </p:cNvPr>
          <p:cNvGraphicFramePr>
            <a:graphicFrameLocks noGrp="1"/>
          </p:cNvGraphicFramePr>
          <p:nvPr>
            <p:ph sz="quarter" idx="37"/>
            <p:extLst>
              <p:ext uri="{D42A27DB-BD31-4B8C-83A1-F6EECF244321}">
                <p14:modId xmlns:p14="http://schemas.microsoft.com/office/powerpoint/2010/main" val="443767643"/>
              </p:ext>
            </p:extLst>
          </p:nvPr>
        </p:nvGraphicFramePr>
        <p:xfrm>
          <a:off x="23082250" y="14887575"/>
          <a:ext cx="5922963" cy="398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8" name="Plassholder for bilde 47">
            <a:extLst>
              <a:ext uri="{FF2B5EF4-FFF2-40B4-BE49-F238E27FC236}">
                <a16:creationId xmlns:a16="http://schemas.microsoft.com/office/drawing/2014/main" id="{10132F8B-4A15-B5D6-E526-8D9D6EAA0326}"/>
              </a:ext>
            </a:extLst>
          </p:cNvPr>
          <p:cNvPicPr>
            <a:picLocks noGrp="1" noChangeAspect="1"/>
          </p:cNvPicPr>
          <p:nvPr>
            <p:ph type="pic" sz="quarter" idx="46"/>
          </p:nvPr>
        </p:nvPicPr>
        <p:blipFill>
          <a:blip r:embed="rId5"/>
          <a:srcRect l="6365" r="63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7371178"/>
      </p:ext>
    </p:extLst>
  </p:cSld>
  <p:clrMapOvr>
    <a:masterClrMapping/>
  </p:clrMapOvr>
</p:sld>
</file>

<file path=ppt/theme/theme1.xml><?xml version="1.0" encoding="utf-8"?>
<a:theme xmlns:a="http://schemas.openxmlformats.org/drawingml/2006/main" name="USN Nynorsk">
  <a:themeElements>
    <a:clrScheme name="USN_NY">
      <a:dk1>
        <a:srgbClr val="000000"/>
      </a:dk1>
      <a:lt1>
        <a:srgbClr val="FFFFFF"/>
      </a:lt1>
      <a:dk2>
        <a:srgbClr val="2F0B63"/>
      </a:dk2>
      <a:lt2>
        <a:srgbClr val="CDB9FC"/>
      </a:lt2>
      <a:accent1>
        <a:srgbClr val="7800F0"/>
      </a:accent1>
      <a:accent2>
        <a:srgbClr val="FF6202"/>
      </a:accent2>
      <a:accent3>
        <a:srgbClr val="2F0B63"/>
      </a:accent3>
      <a:accent4>
        <a:srgbClr val="EF7DBB"/>
      </a:accent4>
      <a:accent5>
        <a:srgbClr val="9359EF"/>
      </a:accent5>
      <a:accent6>
        <a:srgbClr val="CFFF1F"/>
      </a:accent6>
      <a:hlink>
        <a:srgbClr val="2F0B63"/>
      </a:hlink>
      <a:folHlink>
        <a:srgbClr val="2F0B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SN Forskningsplakat LiggendeNY" id="{5055858C-0053-444D-8918-0C73E6D791AF}" vid="{C09381C2-07D9-EE4D-A503-7388479095DD}"/>
    </a:ext>
  </a:extLst>
</a:theme>
</file>

<file path=ppt/theme/theme2.xml><?xml version="1.0" encoding="utf-8"?>
<a:theme xmlns:a="http://schemas.openxmlformats.org/drawingml/2006/main" name="USN English">
  <a:themeElements>
    <a:clrScheme name="USN_NY">
      <a:dk1>
        <a:srgbClr val="000000"/>
      </a:dk1>
      <a:lt1>
        <a:srgbClr val="FFFFFF"/>
      </a:lt1>
      <a:dk2>
        <a:srgbClr val="2F0B63"/>
      </a:dk2>
      <a:lt2>
        <a:srgbClr val="CDB9FC"/>
      </a:lt2>
      <a:accent1>
        <a:srgbClr val="7800F0"/>
      </a:accent1>
      <a:accent2>
        <a:srgbClr val="FF6202"/>
      </a:accent2>
      <a:accent3>
        <a:srgbClr val="2F0B63"/>
      </a:accent3>
      <a:accent4>
        <a:srgbClr val="EF7DBB"/>
      </a:accent4>
      <a:accent5>
        <a:srgbClr val="9359EF"/>
      </a:accent5>
      <a:accent6>
        <a:srgbClr val="CFFF1F"/>
      </a:accent6>
      <a:hlink>
        <a:srgbClr val="2F0B63"/>
      </a:hlink>
      <a:folHlink>
        <a:srgbClr val="2F0B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SN Forskningsplakat LiggendeNY" id="{5055858C-0053-444D-8918-0C73E6D791AF}" vid="{4B6C1E26-B5D9-124E-B8B3-F028D3725B1B}"/>
    </a:ext>
  </a:extLst>
</a:theme>
</file>

<file path=ppt/theme/theme3.xml><?xml version="1.0" encoding="utf-8"?>
<a:theme xmlns:a="http://schemas.openxmlformats.org/drawingml/2006/main" name="1_USN BOKMÅL">
  <a:themeElements>
    <a:clrScheme name="USN_NY">
      <a:dk1>
        <a:srgbClr val="000000"/>
      </a:dk1>
      <a:lt1>
        <a:srgbClr val="FFFFFF"/>
      </a:lt1>
      <a:dk2>
        <a:srgbClr val="2F0B63"/>
      </a:dk2>
      <a:lt2>
        <a:srgbClr val="CDB9FC"/>
      </a:lt2>
      <a:accent1>
        <a:srgbClr val="7800F0"/>
      </a:accent1>
      <a:accent2>
        <a:srgbClr val="FF6202"/>
      </a:accent2>
      <a:accent3>
        <a:srgbClr val="2F0B63"/>
      </a:accent3>
      <a:accent4>
        <a:srgbClr val="EF7DBB"/>
      </a:accent4>
      <a:accent5>
        <a:srgbClr val="9359EF"/>
      </a:accent5>
      <a:accent6>
        <a:srgbClr val="CFFF1F"/>
      </a:accent6>
      <a:hlink>
        <a:srgbClr val="2F0B63"/>
      </a:hlink>
      <a:folHlink>
        <a:srgbClr val="2F0B63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SN Forskningsplakat LiggendeNY" id="{5055858C-0053-444D-8918-0C73E6D791AF}" vid="{4B6C1E26-B5D9-124E-B8B3-F028D3725B1B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42D68B73D63E04DAD6A75F73B258B6F" ma:contentTypeVersion="16" ma:contentTypeDescription="Opprett et nytt dokument." ma:contentTypeScope="" ma:versionID="7ce0c0b46967c996d22153fbf2cdaa98">
  <xsd:schema xmlns:xsd="http://www.w3.org/2001/XMLSchema" xmlns:xs="http://www.w3.org/2001/XMLSchema" xmlns:p="http://schemas.microsoft.com/office/2006/metadata/properties" xmlns:ns2="8850eb10-d649-467d-b1dd-97d988e6db79" xmlns:ns3="66723462-2dc5-4c5a-aa1b-5cb24153de35" targetNamespace="http://schemas.microsoft.com/office/2006/metadata/properties" ma:root="true" ma:fieldsID="676516bde2687f1a61c1ddfbb2c168b0" ns2:_="" ns3:_="">
    <xsd:import namespace="8850eb10-d649-467d-b1dd-97d988e6db79"/>
    <xsd:import namespace="66723462-2dc5-4c5a-aa1b-5cb24153de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50eb10-d649-467d-b1dd-97d988e6db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7d912fff-f0be-4533-ba2b-d4ff65658f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723462-2dc5-4c5a-aa1b-5cb24153de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7db00f2-9ebd-4675-9cca-25113f797587}" ma:internalName="TaxCatchAll" ma:showField="CatchAllData" ma:web="66723462-2dc5-4c5a-aa1b-5cb24153de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6723462-2dc5-4c5a-aa1b-5cb24153de35" xsi:nil="true"/>
    <lcf76f155ced4ddcb4097134ff3c332f xmlns="8850eb10-d649-467d-b1dd-97d988e6db7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C4B167-0366-4229-A1A1-515E541CEC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50eb10-d649-467d-b1dd-97d988e6db79"/>
    <ds:schemaRef ds:uri="66723462-2dc5-4c5a-aa1b-5cb24153de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29B0A9-6857-4C5A-A49E-853DD805A5F2}">
  <ds:schemaRefs>
    <ds:schemaRef ds:uri="http://schemas.microsoft.com/office/2006/metadata/properties"/>
    <ds:schemaRef ds:uri="http://schemas.microsoft.com/office/infopath/2007/PartnerControls"/>
    <ds:schemaRef ds:uri="66723462-2dc5-4c5a-aa1b-5cb24153de35"/>
    <ds:schemaRef ds:uri="8850eb10-d649-467d-b1dd-97d988e6db79"/>
  </ds:schemaRefs>
</ds:datastoreItem>
</file>

<file path=customXml/itemProps3.xml><?xml version="1.0" encoding="utf-8"?>
<ds:datastoreItem xmlns:ds="http://schemas.openxmlformats.org/officeDocument/2006/customXml" ds:itemID="{4B041CEA-4FAF-4AFD-BEA4-F5582B2E79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USN Forskningsplakat Liggende</Template>
  <TotalTime>5954</TotalTime>
  <Words>727</Words>
  <Application>Microsoft Office PowerPoint</Application>
  <PresentationFormat>Egendefinert</PresentationFormat>
  <Paragraphs>193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</vt:i4>
      </vt:variant>
    </vt:vector>
  </HeadingPairs>
  <TitlesOfParts>
    <vt:vector size="8" baseType="lpstr">
      <vt:lpstr>Arial</vt:lpstr>
      <vt:lpstr>Calibri</vt:lpstr>
      <vt:lpstr>Lucida Grande</vt:lpstr>
      <vt:lpstr>Times New Roman</vt:lpstr>
      <vt:lpstr>USN Nynorsk</vt:lpstr>
      <vt:lpstr>USN English</vt:lpstr>
      <vt:lpstr>1_USN BOKMÅL</vt:lpstr>
      <vt:lpstr>Ungdata pluss studien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Lise Ringstad</dc:creator>
  <cp:lastModifiedBy>Lars Bauger</cp:lastModifiedBy>
  <cp:revision>24</cp:revision>
  <dcterms:created xsi:type="dcterms:W3CDTF">2018-03-26T08:37:14Z</dcterms:created>
  <dcterms:modified xsi:type="dcterms:W3CDTF">2024-10-21T07:01:25Z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0x010100542D68B73D63E04DAD6A75F73B258B6F</vt:lpwstr>
  </property>
</Properties>
</file>