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4" r:id="rId1"/>
    <p:sldMasterId id="2147483723" r:id="rId2"/>
    <p:sldMasterId id="2147483710" r:id="rId3"/>
    <p:sldMasterId id="2147483737" r:id="rId4"/>
  </p:sldMasterIdLst>
  <p:notesMasterIdLst>
    <p:notesMasterId r:id="rId6"/>
  </p:notesMasterIdLst>
  <p:sldIdLst>
    <p:sldId id="256" r:id="rId5"/>
  </p:sldIdLst>
  <p:sldSz cx="21383625" cy="30240288"/>
  <p:notesSz cx="6858000" cy="9144000"/>
  <p:defaultTextStyle>
    <a:defPPr>
      <a:defRPr lang="nb-NO"/>
    </a:defPPr>
    <a:lvl1pPr marL="0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1pPr>
    <a:lvl2pPr marL="1053526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2pPr>
    <a:lvl3pPr marL="2107052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3pPr>
    <a:lvl4pPr marL="3160578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4pPr>
    <a:lvl5pPr marL="4214104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5pPr>
    <a:lvl6pPr marL="5267630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6pPr>
    <a:lvl7pPr marL="6321156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7pPr>
    <a:lvl8pPr marL="7374682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8pPr>
    <a:lvl9pPr marL="8428208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25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A4"/>
    <a:srgbClr val="008080"/>
    <a:srgbClr val="000026"/>
    <a:srgbClr val="000000"/>
    <a:srgbClr val="00B6BD"/>
    <a:srgbClr val="6D2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58" autoAdjust="0"/>
    <p:restoredTop sz="93447" autoAdjust="0"/>
  </p:normalViewPr>
  <p:slideViewPr>
    <p:cSldViewPr snapToGrid="0" snapToObjects="1">
      <p:cViewPr varScale="1">
        <p:scale>
          <a:sx n="16" d="100"/>
          <a:sy n="16" d="100"/>
        </p:scale>
        <p:origin x="2004" y="72"/>
      </p:cViewPr>
      <p:guideLst>
        <p:guide orient="horz" pos="9525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45283-168F-8940-A073-B2FF66BC4C5E}" type="datetimeFigureOut">
              <a:rPr lang="nb-NO" smtClean="0"/>
              <a:t>11.11.2024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4BF77-11FD-8E4D-B223-FC6B75E0C3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198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1pPr>
    <a:lvl2pPr marL="1053526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2pPr>
    <a:lvl3pPr marL="2107052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3pPr>
    <a:lvl4pPr marL="3160578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4pPr>
    <a:lvl5pPr marL="4214104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5pPr>
    <a:lvl6pPr marL="5267630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6pPr>
    <a:lvl7pPr marL="6321156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7pPr>
    <a:lvl8pPr marL="7374682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8pPr>
    <a:lvl9pPr marL="8428208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VL_lys blå oppset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83162" y="1759052"/>
            <a:ext cx="15997771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83162" y="3656104"/>
            <a:ext cx="15961767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0" name="Plassholder for innhold 5"/>
          <p:cNvSpPr>
            <a:spLocks noGrp="1"/>
          </p:cNvSpPr>
          <p:nvPr>
            <p:ph sz="quarter" idx="11"/>
          </p:nvPr>
        </p:nvSpPr>
        <p:spPr>
          <a:xfrm>
            <a:off x="783162" y="13478933"/>
            <a:ext cx="9850971" cy="717263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1" name="Plassholder for innhold 5"/>
          <p:cNvSpPr>
            <a:spLocks noGrp="1"/>
          </p:cNvSpPr>
          <p:nvPr>
            <p:ph sz="quarter" idx="12"/>
          </p:nvPr>
        </p:nvSpPr>
        <p:spPr>
          <a:xfrm>
            <a:off x="783162" y="21041551"/>
            <a:ext cx="19754850" cy="6546721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0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22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8373642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2</a:t>
            </a:r>
          </a:p>
        </p:txBody>
      </p:sp>
      <p:sp>
        <p:nvSpPr>
          <p:cNvPr id="15" name="Plassholder for innhold 5"/>
          <p:cNvSpPr>
            <a:spLocks noGrp="1"/>
          </p:cNvSpPr>
          <p:nvPr>
            <p:ph sz="quarter" idx="19"/>
          </p:nvPr>
        </p:nvSpPr>
        <p:spPr>
          <a:xfrm>
            <a:off x="783162" y="7078133"/>
            <a:ext cx="19754850" cy="601081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85" y="28040424"/>
            <a:ext cx="5368064" cy="1393995"/>
          </a:xfrm>
          <a:prstGeom prst="rect">
            <a:avLst/>
          </a:prstGeom>
        </p:spPr>
      </p:pic>
      <p:sp>
        <p:nvSpPr>
          <p:cNvPr id="13" name="Plassholder for innhold 5"/>
          <p:cNvSpPr>
            <a:spLocks noGrp="1"/>
          </p:cNvSpPr>
          <p:nvPr>
            <p:ph sz="quarter" idx="20"/>
          </p:nvPr>
        </p:nvSpPr>
        <p:spPr>
          <a:xfrm>
            <a:off x="11057468" y="13478933"/>
            <a:ext cx="9498244" cy="717263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21"/>
          </p:nvPr>
        </p:nvSpPr>
        <p:spPr>
          <a:xfrm>
            <a:off x="783162" y="5994400"/>
            <a:ext cx="19786600" cy="8636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3664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mørk blå oppset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28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8373642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2</a:t>
            </a:r>
          </a:p>
        </p:txBody>
      </p: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837436" y="3568067"/>
            <a:ext cx="1565508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3" name="Plassholder for innhold 5"/>
          <p:cNvSpPr>
            <a:spLocks noGrp="1"/>
          </p:cNvSpPr>
          <p:nvPr>
            <p:ph sz="quarter" idx="11"/>
          </p:nvPr>
        </p:nvSpPr>
        <p:spPr>
          <a:xfrm>
            <a:off x="802039" y="14066807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6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90" y="14066807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7" name="Plassholder for innhold 5"/>
          <p:cNvSpPr>
            <a:spLocks noGrp="1"/>
          </p:cNvSpPr>
          <p:nvPr>
            <p:ph sz="quarter" idx="19"/>
          </p:nvPr>
        </p:nvSpPr>
        <p:spPr>
          <a:xfrm>
            <a:off x="837436" y="7105851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20"/>
          </p:nvPr>
        </p:nvSpPr>
        <p:spPr>
          <a:xfrm>
            <a:off x="11019090" y="7105851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9" name="Plassholder for innhold 5"/>
          <p:cNvSpPr>
            <a:spLocks noGrp="1"/>
          </p:cNvSpPr>
          <p:nvPr>
            <p:ph sz="quarter" idx="21"/>
          </p:nvPr>
        </p:nvSpPr>
        <p:spPr>
          <a:xfrm>
            <a:off x="11019090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22"/>
          </p:nvPr>
        </p:nvSpPr>
        <p:spPr>
          <a:xfrm>
            <a:off x="837435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21" name="Bild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85" y="28040424"/>
            <a:ext cx="5368064" cy="1393995"/>
          </a:xfrm>
          <a:prstGeom prst="rect">
            <a:avLst/>
          </a:prstGeom>
        </p:spPr>
      </p:pic>
      <p:sp>
        <p:nvSpPr>
          <p:cNvPr id="22" name="Plassholder for innhold 4"/>
          <p:cNvSpPr>
            <a:spLocks noGrp="1"/>
          </p:cNvSpPr>
          <p:nvPr>
            <p:ph sz="quarter" idx="23"/>
          </p:nvPr>
        </p:nvSpPr>
        <p:spPr>
          <a:xfrm>
            <a:off x="783162" y="5994400"/>
            <a:ext cx="19786600" cy="8636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72706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VL_mørk blå oppset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28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8373642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2</a:t>
            </a:r>
          </a:p>
        </p:txBody>
      </p: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783162" y="1759052"/>
            <a:ext cx="15997771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783162" y="3656104"/>
            <a:ext cx="15961767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3" name="Plassholder for innhold 5"/>
          <p:cNvSpPr>
            <a:spLocks noGrp="1"/>
          </p:cNvSpPr>
          <p:nvPr>
            <p:ph sz="quarter" idx="11"/>
          </p:nvPr>
        </p:nvSpPr>
        <p:spPr>
          <a:xfrm>
            <a:off x="814388" y="13478933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6" name="Plassholder for innhold 5"/>
          <p:cNvSpPr>
            <a:spLocks noGrp="1"/>
          </p:cNvSpPr>
          <p:nvPr>
            <p:ph sz="quarter" idx="12"/>
          </p:nvPr>
        </p:nvSpPr>
        <p:spPr>
          <a:xfrm>
            <a:off x="814388" y="21041551"/>
            <a:ext cx="19754850" cy="654672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7" name="Plassholder for innhold 5"/>
          <p:cNvSpPr>
            <a:spLocks noGrp="1"/>
          </p:cNvSpPr>
          <p:nvPr>
            <p:ph sz="quarter" idx="19"/>
          </p:nvPr>
        </p:nvSpPr>
        <p:spPr>
          <a:xfrm>
            <a:off x="783162" y="6485467"/>
            <a:ext cx="19754850" cy="6603485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20"/>
          </p:nvPr>
        </p:nvSpPr>
        <p:spPr>
          <a:xfrm>
            <a:off x="11301292" y="13478934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20" name="Bild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67" y="28065785"/>
            <a:ext cx="5261483" cy="1368634"/>
          </a:xfrm>
          <a:prstGeom prst="rect">
            <a:avLst/>
          </a:prstGeom>
        </p:spPr>
      </p:pic>
      <p:sp>
        <p:nvSpPr>
          <p:cNvPr id="21" name="Plassholder for innhold 4"/>
          <p:cNvSpPr>
            <a:spLocks noGrp="1"/>
          </p:cNvSpPr>
          <p:nvPr>
            <p:ph sz="quarter" idx="21"/>
          </p:nvPr>
        </p:nvSpPr>
        <p:spPr>
          <a:xfrm>
            <a:off x="814388" y="5299617"/>
            <a:ext cx="19234679" cy="8636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988153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VL_mørk blå oppset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9" name="Undertittel 2"/>
          <p:cNvSpPr>
            <a:spLocks noGrp="1"/>
          </p:cNvSpPr>
          <p:nvPr>
            <p:ph type="subTitle" idx="1"/>
          </p:nvPr>
        </p:nvSpPr>
        <p:spPr>
          <a:xfrm>
            <a:off x="837436" y="3568067"/>
            <a:ext cx="1565508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11"/>
          </p:nvPr>
        </p:nvSpPr>
        <p:spPr>
          <a:xfrm>
            <a:off x="802039" y="13732772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1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90" y="13732772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2" name="Plassholder for innhold 5"/>
          <p:cNvSpPr>
            <a:spLocks noGrp="1"/>
          </p:cNvSpPr>
          <p:nvPr>
            <p:ph sz="quarter" idx="19"/>
          </p:nvPr>
        </p:nvSpPr>
        <p:spPr>
          <a:xfrm>
            <a:off x="837436" y="6437782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3" name="Plassholder for innhold 5"/>
          <p:cNvSpPr>
            <a:spLocks noGrp="1"/>
          </p:cNvSpPr>
          <p:nvPr>
            <p:ph sz="quarter" idx="20"/>
          </p:nvPr>
        </p:nvSpPr>
        <p:spPr>
          <a:xfrm>
            <a:off x="11019090" y="6437782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4" name="Plassholder for innhold 5"/>
          <p:cNvSpPr>
            <a:spLocks noGrp="1"/>
          </p:cNvSpPr>
          <p:nvPr>
            <p:ph sz="quarter" idx="21"/>
          </p:nvPr>
        </p:nvSpPr>
        <p:spPr>
          <a:xfrm>
            <a:off x="11019090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5" name="Plassholder for innhold 5"/>
          <p:cNvSpPr>
            <a:spLocks noGrp="1"/>
          </p:cNvSpPr>
          <p:nvPr>
            <p:ph sz="quarter" idx="22"/>
          </p:nvPr>
        </p:nvSpPr>
        <p:spPr>
          <a:xfrm>
            <a:off x="837435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6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27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8373642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2</a:t>
            </a:r>
          </a:p>
        </p:txBody>
      </p:sp>
      <p:pic>
        <p:nvPicPr>
          <p:cNvPr id="28" name="Bilde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67" y="28065785"/>
            <a:ext cx="5261483" cy="1368634"/>
          </a:xfrm>
          <a:prstGeom prst="rect">
            <a:avLst/>
          </a:prstGeom>
        </p:spPr>
      </p:pic>
      <p:sp>
        <p:nvSpPr>
          <p:cNvPr id="29" name="Plassholder for innhold 4"/>
          <p:cNvSpPr>
            <a:spLocks noGrp="1"/>
          </p:cNvSpPr>
          <p:nvPr>
            <p:ph sz="quarter" idx="23"/>
          </p:nvPr>
        </p:nvSpPr>
        <p:spPr>
          <a:xfrm>
            <a:off x="837436" y="5202896"/>
            <a:ext cx="18805231" cy="8636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28421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mørk blå oppsett 1 E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18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8373642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2</a:t>
            </a:r>
          </a:p>
        </p:txBody>
      </p:sp>
      <p:sp>
        <p:nvSpPr>
          <p:cNvPr id="14" name="Tittel 1"/>
          <p:cNvSpPr>
            <a:spLocks noGrp="1"/>
          </p:cNvSpPr>
          <p:nvPr>
            <p:ph type="ctrTitle"/>
          </p:nvPr>
        </p:nvSpPr>
        <p:spPr>
          <a:xfrm>
            <a:off x="783162" y="1759052"/>
            <a:ext cx="15997771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5" name="Undertittel 2"/>
          <p:cNvSpPr>
            <a:spLocks noGrp="1"/>
          </p:cNvSpPr>
          <p:nvPr>
            <p:ph type="subTitle" idx="1"/>
          </p:nvPr>
        </p:nvSpPr>
        <p:spPr>
          <a:xfrm>
            <a:off x="783162" y="3656104"/>
            <a:ext cx="15961767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11"/>
          </p:nvPr>
        </p:nvSpPr>
        <p:spPr>
          <a:xfrm>
            <a:off x="814388" y="13478933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1" name="Plassholder for innhold 5"/>
          <p:cNvSpPr>
            <a:spLocks noGrp="1"/>
          </p:cNvSpPr>
          <p:nvPr>
            <p:ph sz="quarter" idx="12"/>
          </p:nvPr>
        </p:nvSpPr>
        <p:spPr>
          <a:xfrm>
            <a:off x="814388" y="21041551"/>
            <a:ext cx="19754850" cy="6546721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2" name="Plassholder for innhold 5"/>
          <p:cNvSpPr>
            <a:spLocks noGrp="1"/>
          </p:cNvSpPr>
          <p:nvPr>
            <p:ph sz="quarter" idx="19"/>
          </p:nvPr>
        </p:nvSpPr>
        <p:spPr>
          <a:xfrm>
            <a:off x="783162" y="7179805"/>
            <a:ext cx="19754850" cy="5909147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8" name="Plassholder for innhold 5"/>
          <p:cNvSpPr>
            <a:spLocks noGrp="1"/>
          </p:cNvSpPr>
          <p:nvPr>
            <p:ph sz="quarter" idx="20"/>
          </p:nvPr>
        </p:nvSpPr>
        <p:spPr>
          <a:xfrm>
            <a:off x="11301292" y="13478934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29" name="Bild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37" y="28028170"/>
            <a:ext cx="4895654" cy="1406249"/>
          </a:xfrm>
          <a:prstGeom prst="rect">
            <a:avLst/>
          </a:prstGeom>
        </p:spPr>
      </p:pic>
      <p:sp>
        <p:nvSpPr>
          <p:cNvPr id="30" name="Plassholder for innhold 4"/>
          <p:cNvSpPr>
            <a:spLocks noGrp="1"/>
          </p:cNvSpPr>
          <p:nvPr>
            <p:ph sz="quarter" idx="21"/>
          </p:nvPr>
        </p:nvSpPr>
        <p:spPr>
          <a:xfrm>
            <a:off x="783162" y="6079065"/>
            <a:ext cx="19786600" cy="8636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30427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mørk blå oppsett 2 E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28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8373642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2</a:t>
            </a:r>
          </a:p>
        </p:txBody>
      </p: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837436" y="3568067"/>
            <a:ext cx="1565508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3" name="Plassholder for innhold 5"/>
          <p:cNvSpPr>
            <a:spLocks noGrp="1"/>
          </p:cNvSpPr>
          <p:nvPr>
            <p:ph sz="quarter" idx="11"/>
          </p:nvPr>
        </p:nvSpPr>
        <p:spPr>
          <a:xfrm>
            <a:off x="802039" y="14066807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6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90" y="14066807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7" name="Plassholder for innhold 5"/>
          <p:cNvSpPr>
            <a:spLocks noGrp="1"/>
          </p:cNvSpPr>
          <p:nvPr>
            <p:ph sz="quarter" idx="19"/>
          </p:nvPr>
        </p:nvSpPr>
        <p:spPr>
          <a:xfrm>
            <a:off x="823909" y="7105851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20"/>
          </p:nvPr>
        </p:nvSpPr>
        <p:spPr>
          <a:xfrm>
            <a:off x="11005563" y="7105851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9" name="Plassholder for innhold 5"/>
          <p:cNvSpPr>
            <a:spLocks noGrp="1"/>
          </p:cNvSpPr>
          <p:nvPr>
            <p:ph sz="quarter" idx="21"/>
          </p:nvPr>
        </p:nvSpPr>
        <p:spPr>
          <a:xfrm>
            <a:off x="11019090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22"/>
          </p:nvPr>
        </p:nvSpPr>
        <p:spPr>
          <a:xfrm>
            <a:off x="837435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21" name="Bild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37" y="28028170"/>
            <a:ext cx="4895654" cy="1406249"/>
          </a:xfrm>
          <a:prstGeom prst="rect">
            <a:avLst/>
          </a:prstGeom>
        </p:spPr>
      </p:pic>
      <p:sp>
        <p:nvSpPr>
          <p:cNvPr id="22" name="Plassholder for innhold 4"/>
          <p:cNvSpPr>
            <a:spLocks noGrp="1"/>
          </p:cNvSpPr>
          <p:nvPr>
            <p:ph sz="quarter" idx="23"/>
          </p:nvPr>
        </p:nvSpPr>
        <p:spPr>
          <a:xfrm>
            <a:off x="783162" y="6045199"/>
            <a:ext cx="19786600" cy="8636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50679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mørk blå oppsett 3 E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28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8373642" y="27978254"/>
            <a:ext cx="4027883" cy="15171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Logo 2</a:t>
            </a:r>
          </a:p>
        </p:txBody>
      </p: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783162" y="1759052"/>
            <a:ext cx="15997771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783162" y="3656104"/>
            <a:ext cx="15961767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3" name="Plassholder for innhold 5"/>
          <p:cNvSpPr>
            <a:spLocks noGrp="1"/>
          </p:cNvSpPr>
          <p:nvPr>
            <p:ph sz="quarter" idx="11"/>
          </p:nvPr>
        </p:nvSpPr>
        <p:spPr>
          <a:xfrm>
            <a:off x="814388" y="13478933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6" name="Plassholder for innhold 5"/>
          <p:cNvSpPr>
            <a:spLocks noGrp="1"/>
          </p:cNvSpPr>
          <p:nvPr>
            <p:ph sz="quarter" idx="12"/>
          </p:nvPr>
        </p:nvSpPr>
        <p:spPr>
          <a:xfrm>
            <a:off x="814388" y="21041551"/>
            <a:ext cx="19754850" cy="654672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7" name="Plassholder for innhold 5"/>
          <p:cNvSpPr>
            <a:spLocks noGrp="1"/>
          </p:cNvSpPr>
          <p:nvPr>
            <p:ph sz="quarter" idx="19"/>
          </p:nvPr>
        </p:nvSpPr>
        <p:spPr>
          <a:xfrm>
            <a:off x="783162" y="6485467"/>
            <a:ext cx="19754850" cy="6603485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20"/>
          </p:nvPr>
        </p:nvSpPr>
        <p:spPr>
          <a:xfrm>
            <a:off x="11301292" y="13478934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19" name="Bild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84" y="28040424"/>
            <a:ext cx="5028583" cy="1446511"/>
          </a:xfrm>
          <a:prstGeom prst="rect">
            <a:avLst/>
          </a:prstGeom>
        </p:spPr>
      </p:pic>
      <p:sp>
        <p:nvSpPr>
          <p:cNvPr id="20" name="Plassholder for innhold 4"/>
          <p:cNvSpPr>
            <a:spLocks noGrp="1"/>
          </p:cNvSpPr>
          <p:nvPr>
            <p:ph sz="quarter" idx="21"/>
          </p:nvPr>
        </p:nvSpPr>
        <p:spPr>
          <a:xfrm>
            <a:off x="783162" y="5300062"/>
            <a:ext cx="19011905" cy="8636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18535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mørk blå oppsett 4 E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9" name="Undertittel 2"/>
          <p:cNvSpPr>
            <a:spLocks noGrp="1"/>
          </p:cNvSpPr>
          <p:nvPr>
            <p:ph type="subTitle" idx="1"/>
          </p:nvPr>
        </p:nvSpPr>
        <p:spPr>
          <a:xfrm>
            <a:off x="837436" y="3568067"/>
            <a:ext cx="1565508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11"/>
          </p:nvPr>
        </p:nvSpPr>
        <p:spPr>
          <a:xfrm>
            <a:off x="802039" y="13732772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1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90" y="13732772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2" name="Plassholder for innhold 5"/>
          <p:cNvSpPr>
            <a:spLocks noGrp="1"/>
          </p:cNvSpPr>
          <p:nvPr>
            <p:ph sz="quarter" idx="19"/>
          </p:nvPr>
        </p:nvSpPr>
        <p:spPr>
          <a:xfrm>
            <a:off x="837436" y="6437782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3" name="Plassholder for innhold 5"/>
          <p:cNvSpPr>
            <a:spLocks noGrp="1"/>
          </p:cNvSpPr>
          <p:nvPr>
            <p:ph sz="quarter" idx="20"/>
          </p:nvPr>
        </p:nvSpPr>
        <p:spPr>
          <a:xfrm>
            <a:off x="11019090" y="6437782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4" name="Plassholder for innhold 5"/>
          <p:cNvSpPr>
            <a:spLocks noGrp="1"/>
          </p:cNvSpPr>
          <p:nvPr>
            <p:ph sz="quarter" idx="21"/>
          </p:nvPr>
        </p:nvSpPr>
        <p:spPr>
          <a:xfrm>
            <a:off x="11019090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5" name="Plassholder for innhold 5"/>
          <p:cNvSpPr>
            <a:spLocks noGrp="1"/>
          </p:cNvSpPr>
          <p:nvPr>
            <p:ph sz="quarter" idx="22"/>
          </p:nvPr>
        </p:nvSpPr>
        <p:spPr>
          <a:xfrm>
            <a:off x="837435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26" name="Bild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84" y="28040424"/>
            <a:ext cx="5028583" cy="1446511"/>
          </a:xfrm>
          <a:prstGeom prst="rect">
            <a:avLst/>
          </a:prstGeom>
        </p:spPr>
      </p:pic>
      <p:sp>
        <p:nvSpPr>
          <p:cNvPr id="27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28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8373642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2</a:t>
            </a:r>
          </a:p>
        </p:txBody>
      </p:sp>
      <p:sp>
        <p:nvSpPr>
          <p:cNvPr id="29" name="Plassholder for innhold 4"/>
          <p:cNvSpPr>
            <a:spLocks noGrp="1"/>
          </p:cNvSpPr>
          <p:nvPr>
            <p:ph sz="quarter" idx="23"/>
          </p:nvPr>
        </p:nvSpPr>
        <p:spPr>
          <a:xfrm>
            <a:off x="769111" y="5252377"/>
            <a:ext cx="19093689" cy="8636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053230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lys blå oppset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37436" y="3568067"/>
            <a:ext cx="1565508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20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22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8373642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2</a:t>
            </a:r>
          </a:p>
        </p:txBody>
      </p:sp>
      <p:sp>
        <p:nvSpPr>
          <p:cNvPr id="12" name="Plassholder for innhold 5"/>
          <p:cNvSpPr>
            <a:spLocks noGrp="1"/>
          </p:cNvSpPr>
          <p:nvPr>
            <p:ph sz="quarter" idx="11"/>
          </p:nvPr>
        </p:nvSpPr>
        <p:spPr>
          <a:xfrm>
            <a:off x="802039" y="14071441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3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90" y="14071441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6" name="Plassholder for innhold 5"/>
          <p:cNvSpPr>
            <a:spLocks noGrp="1"/>
          </p:cNvSpPr>
          <p:nvPr>
            <p:ph sz="quarter" idx="19"/>
          </p:nvPr>
        </p:nvSpPr>
        <p:spPr>
          <a:xfrm>
            <a:off x="837436" y="7115120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7" name="Plassholder for innhold 5"/>
          <p:cNvSpPr>
            <a:spLocks noGrp="1"/>
          </p:cNvSpPr>
          <p:nvPr>
            <p:ph sz="quarter" idx="20"/>
          </p:nvPr>
        </p:nvSpPr>
        <p:spPr>
          <a:xfrm>
            <a:off x="11019090" y="7115120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21"/>
          </p:nvPr>
        </p:nvSpPr>
        <p:spPr>
          <a:xfrm>
            <a:off x="11019090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9" name="Plassholder for innhold 5"/>
          <p:cNvSpPr>
            <a:spLocks noGrp="1"/>
          </p:cNvSpPr>
          <p:nvPr>
            <p:ph sz="quarter" idx="22"/>
          </p:nvPr>
        </p:nvSpPr>
        <p:spPr>
          <a:xfrm>
            <a:off x="837435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85" y="28040424"/>
            <a:ext cx="5368064" cy="1393995"/>
          </a:xfrm>
          <a:prstGeom prst="rect">
            <a:avLst/>
          </a:prstGeom>
        </p:spPr>
      </p:pic>
      <p:sp>
        <p:nvSpPr>
          <p:cNvPr id="23" name="Plassholder for innhold 4"/>
          <p:cNvSpPr>
            <a:spLocks noGrp="1"/>
          </p:cNvSpPr>
          <p:nvPr>
            <p:ph sz="quarter" idx="23"/>
          </p:nvPr>
        </p:nvSpPr>
        <p:spPr>
          <a:xfrm>
            <a:off x="783162" y="5994400"/>
            <a:ext cx="19786600" cy="8636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086017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lys blå oppset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814388" y="1620130"/>
            <a:ext cx="13792551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3" name="Undertittel 2"/>
          <p:cNvSpPr>
            <a:spLocks noGrp="1"/>
          </p:cNvSpPr>
          <p:nvPr>
            <p:ph type="subTitle" idx="1"/>
          </p:nvPr>
        </p:nvSpPr>
        <p:spPr>
          <a:xfrm>
            <a:off x="814389" y="3517182"/>
            <a:ext cx="1376151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4" name="Plassholder for innhold 5"/>
          <p:cNvSpPr>
            <a:spLocks noGrp="1"/>
          </p:cNvSpPr>
          <p:nvPr>
            <p:ph sz="quarter" idx="11"/>
          </p:nvPr>
        </p:nvSpPr>
        <p:spPr>
          <a:xfrm>
            <a:off x="814388" y="14071600"/>
            <a:ext cx="9550148" cy="657997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1" name="Plassholder for innhold 5"/>
          <p:cNvSpPr>
            <a:spLocks noGrp="1"/>
          </p:cNvSpPr>
          <p:nvPr>
            <p:ph sz="quarter" idx="12"/>
          </p:nvPr>
        </p:nvSpPr>
        <p:spPr>
          <a:xfrm>
            <a:off x="814388" y="21041551"/>
            <a:ext cx="19754850" cy="654672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2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89" y="14071600"/>
            <a:ext cx="9550148" cy="657997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3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29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8373642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2</a:t>
            </a:r>
          </a:p>
        </p:txBody>
      </p:sp>
      <p:sp>
        <p:nvSpPr>
          <p:cNvPr id="30" name="Plassholder for innhold 5"/>
          <p:cNvSpPr>
            <a:spLocks noGrp="1"/>
          </p:cNvSpPr>
          <p:nvPr>
            <p:ph sz="quarter" idx="19"/>
          </p:nvPr>
        </p:nvSpPr>
        <p:spPr>
          <a:xfrm>
            <a:off x="814388" y="6282268"/>
            <a:ext cx="19754850" cy="7280818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19" y="27990259"/>
            <a:ext cx="5692660" cy="1480794"/>
          </a:xfrm>
          <a:prstGeom prst="rect">
            <a:avLst/>
          </a:prstGeom>
        </p:spPr>
      </p:pic>
      <p:sp>
        <p:nvSpPr>
          <p:cNvPr id="16" name="Plassholder for innhold 4"/>
          <p:cNvSpPr>
            <a:spLocks noGrp="1"/>
          </p:cNvSpPr>
          <p:nvPr>
            <p:ph sz="quarter" idx="21"/>
          </p:nvPr>
        </p:nvSpPr>
        <p:spPr>
          <a:xfrm>
            <a:off x="814389" y="5217675"/>
            <a:ext cx="17778411" cy="86360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14950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lys blå opset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29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8373642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2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19" y="27990259"/>
            <a:ext cx="5692660" cy="1480794"/>
          </a:xfrm>
          <a:prstGeom prst="rect">
            <a:avLst/>
          </a:prstGeom>
        </p:spPr>
      </p:pic>
      <p:sp>
        <p:nvSpPr>
          <p:cNvPr id="31" name="Tittel 1"/>
          <p:cNvSpPr>
            <a:spLocks noGrp="1"/>
          </p:cNvSpPr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2" name="Undertittel 2"/>
          <p:cNvSpPr>
            <a:spLocks noGrp="1"/>
          </p:cNvSpPr>
          <p:nvPr>
            <p:ph type="subTitle" idx="1"/>
          </p:nvPr>
        </p:nvSpPr>
        <p:spPr>
          <a:xfrm>
            <a:off x="837436" y="3568067"/>
            <a:ext cx="1565508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33" name="Plassholder for innhold 5"/>
          <p:cNvSpPr>
            <a:spLocks noGrp="1"/>
          </p:cNvSpPr>
          <p:nvPr>
            <p:ph sz="quarter" idx="11"/>
          </p:nvPr>
        </p:nvSpPr>
        <p:spPr>
          <a:xfrm>
            <a:off x="802039" y="13732772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34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90" y="13732772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35" name="Plassholder for innhold 5"/>
          <p:cNvSpPr>
            <a:spLocks noGrp="1"/>
          </p:cNvSpPr>
          <p:nvPr>
            <p:ph sz="quarter" idx="19"/>
          </p:nvPr>
        </p:nvSpPr>
        <p:spPr>
          <a:xfrm>
            <a:off x="837436" y="6437782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36" name="Plassholder for innhold 5"/>
          <p:cNvSpPr>
            <a:spLocks noGrp="1"/>
          </p:cNvSpPr>
          <p:nvPr>
            <p:ph sz="quarter" idx="20"/>
          </p:nvPr>
        </p:nvSpPr>
        <p:spPr>
          <a:xfrm>
            <a:off x="11019090" y="6437782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37" name="Plassholder for innhold 5"/>
          <p:cNvSpPr>
            <a:spLocks noGrp="1"/>
          </p:cNvSpPr>
          <p:nvPr>
            <p:ph sz="quarter" idx="21"/>
          </p:nvPr>
        </p:nvSpPr>
        <p:spPr>
          <a:xfrm>
            <a:off x="11019090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38" name="Plassholder for innhold 5"/>
          <p:cNvSpPr>
            <a:spLocks noGrp="1"/>
          </p:cNvSpPr>
          <p:nvPr>
            <p:ph sz="quarter" idx="22"/>
          </p:nvPr>
        </p:nvSpPr>
        <p:spPr>
          <a:xfrm>
            <a:off x="837435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39" name="Plassholder for innhold 4"/>
          <p:cNvSpPr>
            <a:spLocks noGrp="1"/>
          </p:cNvSpPr>
          <p:nvPr>
            <p:ph sz="quarter" idx="23"/>
          </p:nvPr>
        </p:nvSpPr>
        <p:spPr>
          <a:xfrm>
            <a:off x="802039" y="5288471"/>
            <a:ext cx="17841561" cy="86360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13918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lys blå oppsett 1 E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22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8373642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2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37" y="28028170"/>
            <a:ext cx="4895654" cy="1406249"/>
          </a:xfrm>
          <a:prstGeom prst="rect">
            <a:avLst/>
          </a:prstGeom>
        </p:spPr>
      </p:pic>
      <p:sp>
        <p:nvSpPr>
          <p:cNvPr id="13" name="Tittel 1"/>
          <p:cNvSpPr>
            <a:spLocks noGrp="1"/>
          </p:cNvSpPr>
          <p:nvPr>
            <p:ph type="ctrTitle"/>
          </p:nvPr>
        </p:nvSpPr>
        <p:spPr>
          <a:xfrm>
            <a:off x="783162" y="1759052"/>
            <a:ext cx="15997771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6" name="Undertittel 2"/>
          <p:cNvSpPr>
            <a:spLocks noGrp="1"/>
          </p:cNvSpPr>
          <p:nvPr>
            <p:ph type="subTitle" idx="1"/>
          </p:nvPr>
        </p:nvSpPr>
        <p:spPr>
          <a:xfrm>
            <a:off x="783162" y="3656104"/>
            <a:ext cx="15961767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7" name="Plassholder for innhold 5"/>
          <p:cNvSpPr>
            <a:spLocks noGrp="1"/>
          </p:cNvSpPr>
          <p:nvPr>
            <p:ph sz="quarter" idx="11"/>
          </p:nvPr>
        </p:nvSpPr>
        <p:spPr>
          <a:xfrm>
            <a:off x="814388" y="13478933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12"/>
          </p:nvPr>
        </p:nvSpPr>
        <p:spPr>
          <a:xfrm>
            <a:off x="814388" y="21041551"/>
            <a:ext cx="19754850" cy="6546721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9" name="Plassholder for innhold 5"/>
          <p:cNvSpPr>
            <a:spLocks noGrp="1"/>
          </p:cNvSpPr>
          <p:nvPr>
            <p:ph sz="quarter" idx="19"/>
          </p:nvPr>
        </p:nvSpPr>
        <p:spPr>
          <a:xfrm>
            <a:off x="783162" y="7297898"/>
            <a:ext cx="19754850" cy="5791054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3" name="Plassholder for innhold 5"/>
          <p:cNvSpPr>
            <a:spLocks noGrp="1"/>
          </p:cNvSpPr>
          <p:nvPr>
            <p:ph sz="quarter" idx="20"/>
          </p:nvPr>
        </p:nvSpPr>
        <p:spPr>
          <a:xfrm>
            <a:off x="11301292" y="13478934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4" name="Plassholder for innhold 4"/>
          <p:cNvSpPr>
            <a:spLocks noGrp="1"/>
          </p:cNvSpPr>
          <p:nvPr>
            <p:ph sz="quarter" idx="21"/>
          </p:nvPr>
        </p:nvSpPr>
        <p:spPr>
          <a:xfrm>
            <a:off x="783162" y="6129864"/>
            <a:ext cx="19786600" cy="8636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572133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lys blå oppsett 2 E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22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8373642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2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37" y="28028170"/>
            <a:ext cx="4895654" cy="1406249"/>
          </a:xfrm>
          <a:prstGeom prst="rect">
            <a:avLst/>
          </a:prstGeom>
        </p:spPr>
      </p:pic>
      <p:sp>
        <p:nvSpPr>
          <p:cNvPr id="15" name="Tittel 1"/>
          <p:cNvSpPr>
            <a:spLocks noGrp="1"/>
          </p:cNvSpPr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23" name="Undertittel 2"/>
          <p:cNvSpPr>
            <a:spLocks noGrp="1"/>
          </p:cNvSpPr>
          <p:nvPr>
            <p:ph type="subTitle" idx="1"/>
          </p:nvPr>
        </p:nvSpPr>
        <p:spPr>
          <a:xfrm>
            <a:off x="837436" y="3568067"/>
            <a:ext cx="1565508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24" name="Plassholder for innhold 5"/>
          <p:cNvSpPr>
            <a:spLocks noGrp="1"/>
          </p:cNvSpPr>
          <p:nvPr>
            <p:ph sz="quarter" idx="11"/>
          </p:nvPr>
        </p:nvSpPr>
        <p:spPr>
          <a:xfrm>
            <a:off x="802039" y="14066807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5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90" y="14066859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6" name="Plassholder for innhold 5"/>
          <p:cNvSpPr>
            <a:spLocks noGrp="1"/>
          </p:cNvSpPr>
          <p:nvPr>
            <p:ph sz="quarter" idx="19"/>
          </p:nvPr>
        </p:nvSpPr>
        <p:spPr>
          <a:xfrm>
            <a:off x="837436" y="7105851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7" name="Plassholder for innhold 5"/>
          <p:cNvSpPr>
            <a:spLocks noGrp="1"/>
          </p:cNvSpPr>
          <p:nvPr>
            <p:ph sz="quarter" idx="20"/>
          </p:nvPr>
        </p:nvSpPr>
        <p:spPr>
          <a:xfrm>
            <a:off x="11019090" y="7105956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8" name="Plassholder for innhold 5"/>
          <p:cNvSpPr>
            <a:spLocks noGrp="1"/>
          </p:cNvSpPr>
          <p:nvPr>
            <p:ph sz="quarter" idx="21"/>
          </p:nvPr>
        </p:nvSpPr>
        <p:spPr>
          <a:xfrm>
            <a:off x="11019090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9" name="Plassholder for innhold 5"/>
          <p:cNvSpPr>
            <a:spLocks noGrp="1"/>
          </p:cNvSpPr>
          <p:nvPr>
            <p:ph sz="quarter" idx="22"/>
          </p:nvPr>
        </p:nvSpPr>
        <p:spPr>
          <a:xfrm>
            <a:off x="837435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30" name="Plassholder for innhold 4"/>
          <p:cNvSpPr>
            <a:spLocks noGrp="1"/>
          </p:cNvSpPr>
          <p:nvPr>
            <p:ph sz="quarter" idx="23"/>
          </p:nvPr>
        </p:nvSpPr>
        <p:spPr>
          <a:xfrm>
            <a:off x="837436" y="5994400"/>
            <a:ext cx="19786600" cy="8636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24004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lys blå opsett E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29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8373642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2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99" y="27830608"/>
            <a:ext cx="6263653" cy="1801372"/>
          </a:xfrm>
          <a:prstGeom prst="rect">
            <a:avLst/>
          </a:prstGeom>
        </p:spPr>
      </p:pic>
      <p:sp>
        <p:nvSpPr>
          <p:cNvPr id="20" name="Tittel 1"/>
          <p:cNvSpPr>
            <a:spLocks noGrp="1"/>
          </p:cNvSpPr>
          <p:nvPr>
            <p:ph type="ctrTitle"/>
          </p:nvPr>
        </p:nvSpPr>
        <p:spPr>
          <a:xfrm>
            <a:off x="814388" y="1620130"/>
            <a:ext cx="13792551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21" name="Undertittel 2"/>
          <p:cNvSpPr>
            <a:spLocks noGrp="1"/>
          </p:cNvSpPr>
          <p:nvPr>
            <p:ph type="subTitle" idx="1"/>
          </p:nvPr>
        </p:nvSpPr>
        <p:spPr>
          <a:xfrm>
            <a:off x="814389" y="3517182"/>
            <a:ext cx="1376151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22" name="Plassholder for innhold 5"/>
          <p:cNvSpPr>
            <a:spLocks noGrp="1"/>
          </p:cNvSpPr>
          <p:nvPr>
            <p:ph sz="quarter" idx="11"/>
          </p:nvPr>
        </p:nvSpPr>
        <p:spPr>
          <a:xfrm>
            <a:off x="814388" y="14071600"/>
            <a:ext cx="9550148" cy="657997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4" name="Plassholder for innhold 5"/>
          <p:cNvSpPr>
            <a:spLocks noGrp="1"/>
          </p:cNvSpPr>
          <p:nvPr>
            <p:ph sz="quarter" idx="12"/>
          </p:nvPr>
        </p:nvSpPr>
        <p:spPr>
          <a:xfrm>
            <a:off x="814388" y="21041551"/>
            <a:ext cx="19754850" cy="654672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5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89" y="14071600"/>
            <a:ext cx="9550148" cy="657997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6" name="Plassholder for innhold 5"/>
          <p:cNvSpPr>
            <a:spLocks noGrp="1"/>
          </p:cNvSpPr>
          <p:nvPr>
            <p:ph sz="quarter" idx="19"/>
          </p:nvPr>
        </p:nvSpPr>
        <p:spPr>
          <a:xfrm>
            <a:off x="814388" y="6282268"/>
            <a:ext cx="19754850" cy="7280818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7" name="Plassholder for innhold 4"/>
          <p:cNvSpPr>
            <a:spLocks noGrp="1"/>
          </p:cNvSpPr>
          <p:nvPr>
            <p:ph sz="quarter" idx="21"/>
          </p:nvPr>
        </p:nvSpPr>
        <p:spPr>
          <a:xfrm>
            <a:off x="783162" y="5028686"/>
            <a:ext cx="17572571" cy="86360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253294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lys blå oppsett E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29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8373642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2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99" y="27830608"/>
            <a:ext cx="6263653" cy="1801372"/>
          </a:xfrm>
          <a:prstGeom prst="rect">
            <a:avLst/>
          </a:prstGeom>
        </p:spPr>
      </p:pic>
      <p:sp>
        <p:nvSpPr>
          <p:cNvPr id="15" name="Tittel 1"/>
          <p:cNvSpPr>
            <a:spLocks noGrp="1"/>
          </p:cNvSpPr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6" name="Undertittel 2"/>
          <p:cNvSpPr>
            <a:spLocks noGrp="1"/>
          </p:cNvSpPr>
          <p:nvPr>
            <p:ph type="subTitle" idx="1"/>
          </p:nvPr>
        </p:nvSpPr>
        <p:spPr>
          <a:xfrm>
            <a:off x="837436" y="3568067"/>
            <a:ext cx="1565508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7" name="Plassholder for innhold 5"/>
          <p:cNvSpPr>
            <a:spLocks noGrp="1"/>
          </p:cNvSpPr>
          <p:nvPr>
            <p:ph sz="quarter" idx="11"/>
          </p:nvPr>
        </p:nvSpPr>
        <p:spPr>
          <a:xfrm>
            <a:off x="802039" y="13732772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90" y="13732772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9" name="Plassholder for innhold 5"/>
          <p:cNvSpPr>
            <a:spLocks noGrp="1"/>
          </p:cNvSpPr>
          <p:nvPr>
            <p:ph sz="quarter" idx="19"/>
          </p:nvPr>
        </p:nvSpPr>
        <p:spPr>
          <a:xfrm>
            <a:off x="837436" y="6437782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20"/>
          </p:nvPr>
        </p:nvSpPr>
        <p:spPr>
          <a:xfrm>
            <a:off x="11019090" y="6437782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4" name="Plassholder for innhold 5"/>
          <p:cNvSpPr>
            <a:spLocks noGrp="1"/>
          </p:cNvSpPr>
          <p:nvPr>
            <p:ph sz="quarter" idx="21"/>
          </p:nvPr>
        </p:nvSpPr>
        <p:spPr>
          <a:xfrm>
            <a:off x="11019090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5" name="Plassholder for innhold 5"/>
          <p:cNvSpPr>
            <a:spLocks noGrp="1"/>
          </p:cNvSpPr>
          <p:nvPr>
            <p:ph sz="quarter" idx="22"/>
          </p:nvPr>
        </p:nvSpPr>
        <p:spPr>
          <a:xfrm>
            <a:off x="837435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6" name="Plassholder for innhold 4"/>
          <p:cNvSpPr>
            <a:spLocks noGrp="1"/>
          </p:cNvSpPr>
          <p:nvPr>
            <p:ph sz="quarter" idx="23"/>
          </p:nvPr>
        </p:nvSpPr>
        <p:spPr>
          <a:xfrm>
            <a:off x="802039" y="5288471"/>
            <a:ext cx="17943161" cy="86360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85249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mørk blå oppset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18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8373642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2</a:t>
            </a:r>
          </a:p>
        </p:txBody>
      </p:sp>
      <p:sp>
        <p:nvSpPr>
          <p:cNvPr id="14" name="Tittel 1"/>
          <p:cNvSpPr>
            <a:spLocks noGrp="1"/>
          </p:cNvSpPr>
          <p:nvPr>
            <p:ph type="ctrTitle"/>
          </p:nvPr>
        </p:nvSpPr>
        <p:spPr>
          <a:xfrm>
            <a:off x="783162" y="1759052"/>
            <a:ext cx="15997771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5" name="Undertittel 2"/>
          <p:cNvSpPr>
            <a:spLocks noGrp="1"/>
          </p:cNvSpPr>
          <p:nvPr>
            <p:ph type="subTitle" idx="1"/>
          </p:nvPr>
        </p:nvSpPr>
        <p:spPr>
          <a:xfrm>
            <a:off x="783162" y="3656104"/>
            <a:ext cx="15961767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11"/>
          </p:nvPr>
        </p:nvSpPr>
        <p:spPr>
          <a:xfrm>
            <a:off x="814388" y="13478933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1" name="Plassholder for innhold 5"/>
          <p:cNvSpPr>
            <a:spLocks noGrp="1"/>
          </p:cNvSpPr>
          <p:nvPr>
            <p:ph sz="quarter" idx="12"/>
          </p:nvPr>
        </p:nvSpPr>
        <p:spPr>
          <a:xfrm>
            <a:off x="814388" y="21041551"/>
            <a:ext cx="19754850" cy="6546721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2" name="Plassholder for innhold 5"/>
          <p:cNvSpPr>
            <a:spLocks noGrp="1"/>
          </p:cNvSpPr>
          <p:nvPr>
            <p:ph sz="quarter" idx="19"/>
          </p:nvPr>
        </p:nvSpPr>
        <p:spPr>
          <a:xfrm>
            <a:off x="783162" y="7310152"/>
            <a:ext cx="19754850" cy="5778800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8" name="Plassholder for innhold 5"/>
          <p:cNvSpPr>
            <a:spLocks noGrp="1"/>
          </p:cNvSpPr>
          <p:nvPr>
            <p:ph sz="quarter" idx="20"/>
          </p:nvPr>
        </p:nvSpPr>
        <p:spPr>
          <a:xfrm>
            <a:off x="11301292" y="13478934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29" name="Bild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85" y="28040424"/>
            <a:ext cx="5368064" cy="1393995"/>
          </a:xfrm>
          <a:prstGeom prst="rect">
            <a:avLst/>
          </a:prstGeom>
        </p:spPr>
      </p:pic>
      <p:sp>
        <p:nvSpPr>
          <p:cNvPr id="30" name="Plassholder for innhold 4"/>
          <p:cNvSpPr>
            <a:spLocks noGrp="1"/>
          </p:cNvSpPr>
          <p:nvPr>
            <p:ph sz="quarter" idx="21"/>
          </p:nvPr>
        </p:nvSpPr>
        <p:spPr>
          <a:xfrm>
            <a:off x="783162" y="6146797"/>
            <a:ext cx="19786600" cy="8636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3943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21383625" cy="58732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23928" y="6383867"/>
            <a:ext cx="19165082" cy="218635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5" t="34093" r="26731" b="17145"/>
          <a:stretch/>
        </p:blipFill>
        <p:spPr>
          <a:xfrm>
            <a:off x="15477067" y="-50800"/>
            <a:ext cx="5926666" cy="596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3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8" r:id="rId2"/>
    <p:sldLayoutId id="2147483742" r:id="rId3"/>
    <p:sldLayoutId id="2147483743" r:id="rId4"/>
  </p:sldLayoutIdLst>
  <p:hf hdr="0" dt="0"/>
  <p:txStyles>
    <p:titleStyle>
      <a:lvl1pPr algn="l" defTabSz="720070" rtl="0" eaLnBrk="1" latinLnBrk="0" hangingPunct="1">
        <a:lnSpc>
          <a:spcPct val="100000"/>
        </a:lnSpc>
        <a:spcBef>
          <a:spcPct val="0"/>
        </a:spcBef>
        <a:buNone/>
        <a:defRPr sz="7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0026" indent="-270026" algn="l" defTabSz="720070" rtl="0" eaLnBrk="1" latinLnBrk="0" hangingPunct="1">
        <a:lnSpc>
          <a:spcPct val="100000"/>
        </a:lnSpc>
        <a:spcBef>
          <a:spcPts val="788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53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2pPr>
      <a:lvl3pPr marL="900087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3pPr>
      <a:lvl4pPr marL="1260121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4pPr>
      <a:lvl5pPr marL="1620157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5pPr>
      <a:lvl6pPr marL="1980192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27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262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297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3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7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0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39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17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1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244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28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21383625" cy="58732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23928" y="6739467"/>
            <a:ext cx="19165082" cy="215079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24085" y="28256018"/>
            <a:ext cx="9212696" cy="198427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788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0587506" y="28247437"/>
            <a:ext cx="789258" cy="198427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788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5" t="34093" r="26731" b="17145"/>
          <a:stretch/>
        </p:blipFill>
        <p:spPr>
          <a:xfrm>
            <a:off x="15477067" y="-50800"/>
            <a:ext cx="5926666" cy="596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1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7" r:id="rId3"/>
    <p:sldLayoutId id="2147483726" r:id="rId4"/>
  </p:sldLayoutIdLst>
  <p:hf hdr="0" dt="0"/>
  <p:txStyles>
    <p:titleStyle>
      <a:lvl1pPr algn="l" defTabSz="720070" rtl="0" eaLnBrk="1" latinLnBrk="0" hangingPunct="1">
        <a:lnSpc>
          <a:spcPct val="100000"/>
        </a:lnSpc>
        <a:spcBef>
          <a:spcPct val="0"/>
        </a:spcBef>
        <a:buNone/>
        <a:defRPr sz="7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0026" indent="-270026" algn="l" defTabSz="720070" rtl="0" eaLnBrk="1" latinLnBrk="0" hangingPunct="1">
        <a:lnSpc>
          <a:spcPct val="100000"/>
        </a:lnSpc>
        <a:spcBef>
          <a:spcPts val="788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53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2pPr>
      <a:lvl3pPr marL="900087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3pPr>
      <a:lvl4pPr marL="1260121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4pPr>
      <a:lvl5pPr marL="1620157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5pPr>
      <a:lvl6pPr marL="1980192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27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262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297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3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7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0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39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17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1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244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28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-17151"/>
            <a:ext cx="21383625" cy="59179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23928" y="6316133"/>
            <a:ext cx="19165082" cy="219313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24085" y="28256018"/>
            <a:ext cx="9212696" cy="198427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788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0587506" y="28247437"/>
            <a:ext cx="789258" cy="198427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788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75" r="43904" b="14749"/>
          <a:stretch/>
        </p:blipFill>
        <p:spPr>
          <a:xfrm>
            <a:off x="14644925" y="-16933"/>
            <a:ext cx="6758808" cy="590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6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9" r:id="rId2"/>
    <p:sldLayoutId id="2147483734" r:id="rId3"/>
    <p:sldLayoutId id="2147483735" r:id="rId4"/>
  </p:sldLayoutIdLst>
  <p:hf hdr="0" dt="0"/>
  <p:txStyles>
    <p:titleStyle>
      <a:lvl1pPr algn="l" defTabSz="720070" rtl="0" eaLnBrk="1" latinLnBrk="0" hangingPunct="1">
        <a:lnSpc>
          <a:spcPct val="100000"/>
        </a:lnSpc>
        <a:spcBef>
          <a:spcPct val="0"/>
        </a:spcBef>
        <a:buNone/>
        <a:defRPr sz="7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0026" indent="-270026" algn="l" defTabSz="720070" rtl="0" eaLnBrk="1" latinLnBrk="0" hangingPunct="1">
        <a:lnSpc>
          <a:spcPct val="100000"/>
        </a:lnSpc>
        <a:spcBef>
          <a:spcPts val="788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53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2pPr>
      <a:lvl3pPr marL="900087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3pPr>
      <a:lvl4pPr marL="1260121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4pPr>
      <a:lvl5pPr marL="1620157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5pPr>
      <a:lvl6pPr marL="1980192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27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262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297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3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7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0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39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17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1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244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28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-17151"/>
            <a:ext cx="21383625" cy="59179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23928" y="6316133"/>
            <a:ext cx="19165082" cy="219313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24085" y="28256018"/>
            <a:ext cx="9212696" cy="198427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788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0587506" y="28247437"/>
            <a:ext cx="789258" cy="198427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788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75" r="43904" b="14749"/>
          <a:stretch/>
        </p:blipFill>
        <p:spPr>
          <a:xfrm>
            <a:off x="14644925" y="-16933"/>
            <a:ext cx="6758808" cy="590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0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</p:sldLayoutIdLst>
  <p:hf hdr="0" dt="0"/>
  <p:txStyles>
    <p:titleStyle>
      <a:lvl1pPr algn="l" defTabSz="720070" rtl="0" eaLnBrk="1" latinLnBrk="0" hangingPunct="1">
        <a:lnSpc>
          <a:spcPct val="100000"/>
        </a:lnSpc>
        <a:spcBef>
          <a:spcPct val="0"/>
        </a:spcBef>
        <a:buNone/>
        <a:defRPr sz="7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0026" indent="-270026" algn="l" defTabSz="720070" rtl="0" eaLnBrk="1" latinLnBrk="0" hangingPunct="1">
        <a:lnSpc>
          <a:spcPct val="100000"/>
        </a:lnSpc>
        <a:spcBef>
          <a:spcPts val="788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53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2pPr>
      <a:lvl3pPr marL="900087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3pPr>
      <a:lvl4pPr marL="1260121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4pPr>
      <a:lvl5pPr marL="1620157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5pPr>
      <a:lvl6pPr marL="1980192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27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262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297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3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7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0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39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17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1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244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28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vista-analyse.no/site/assets/files/6402/va-rapport_2017-14_fysisk_inaktivitet-_hva_koster_det_samfunnet_2.pdf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b-NO" sz="7200" b="1" i="0" u="none" strike="noStrike" dirty="0">
                <a:effectLst/>
                <a:latin typeface="Times New Roman" panose="02020603050405020304" pitchFamily="18" charset="0"/>
              </a:rPr>
              <a:t>Kunnskapsbasert argumentasjon for helsefremmende kommunepolitikk.  </a:t>
            </a:r>
            <a:endParaRPr lang="nn-NO" sz="7200" b="1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>
          <a:xfrm>
            <a:off x="863867" y="10293986"/>
            <a:ext cx="9254419" cy="622561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b-NO" sz="2800" b="1" dirty="0">
                <a:solidFill>
                  <a:srgbClr val="009CA4"/>
                </a:solidFill>
              </a:rPr>
              <a:t>Metode</a:t>
            </a:r>
            <a:r>
              <a:rPr lang="nb-NO" sz="3600" b="1" dirty="0">
                <a:solidFill>
                  <a:srgbClr val="009CA4"/>
                </a:solidFill>
              </a:rPr>
              <a:t>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nb-NO" sz="2800" b="0" i="0" u="none" strike="noStrike" dirty="0">
                <a:solidFill>
                  <a:srgbClr val="000000"/>
                </a:solidFill>
                <a:effectLst/>
              </a:rPr>
              <a:t>Feltobservasjon på aktivitetstilbudets tre lokasjoner, gjort gjennom deltakelse i Aktiv senior, instruktørrolle i Aktiv senior og utfyllende samtaler med deltakere.</a:t>
            </a:r>
            <a:endParaRPr lang="nb-NO" sz="24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nb-NO" sz="2400" b="0" dirty="0">
                <a:effectLst/>
              </a:rPr>
            </a:br>
            <a:r>
              <a:rPr lang="nb-NO" sz="2800" b="0" i="0" u="none" strike="noStrike" dirty="0">
                <a:solidFill>
                  <a:srgbClr val="000000"/>
                </a:solidFill>
                <a:effectLst/>
              </a:rPr>
              <a:t>Spørreskjema til deltakerne av aktivitetstilbudet, med svarprosent på 31, 47 respondenter. Spørsmålene omhandlet deltakernes livssituasjon og tanker om tilbudet på FLS, både i innhold, geografi og økonomisk kostnad.</a:t>
            </a:r>
            <a:endParaRPr lang="nb-NO" sz="3600" dirty="0"/>
          </a:p>
          <a:p>
            <a:r>
              <a:rPr lang="nb-NO" sz="2800" b="1" dirty="0">
                <a:solidFill>
                  <a:srgbClr val="009CA4"/>
                </a:solidFill>
              </a:rPr>
              <a:t>Analyse</a:t>
            </a:r>
            <a:r>
              <a:rPr lang="nb-NO" sz="3600" b="1" dirty="0">
                <a:solidFill>
                  <a:srgbClr val="009CA4"/>
                </a:solidFill>
              </a:rPr>
              <a:t>  </a:t>
            </a:r>
            <a:endParaRPr lang="nb-NO" sz="4400" b="1" dirty="0">
              <a:solidFill>
                <a:srgbClr val="009CA4"/>
              </a:solidFill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nb-NO" sz="2800" b="0" i="0" u="none" strike="noStrike" dirty="0" err="1">
                <a:solidFill>
                  <a:srgbClr val="000000"/>
                </a:solidFill>
                <a:effectLst/>
              </a:rPr>
              <a:t>QALYs</a:t>
            </a:r>
            <a:r>
              <a:rPr lang="nb-NO" sz="2800" b="0" i="0" u="none" strike="noStrike" dirty="0">
                <a:solidFill>
                  <a:srgbClr val="000000"/>
                </a:solidFill>
                <a:effectLst/>
              </a:rPr>
              <a:t>, spesielt kost-nytte ved endring av livsstilsrelaterte sykdommer, inaktivitet, funksjonsnedsettelse og hjelpebehov i den eldre befolkningen.</a:t>
            </a:r>
            <a:endParaRPr lang="nb-NO" sz="2800" b="0" dirty="0">
              <a:effectLst/>
            </a:endParaRPr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2"/>
          </p:nvPr>
        </p:nvSpPr>
        <p:spPr>
          <a:xfrm>
            <a:off x="11080661" y="17360102"/>
            <a:ext cx="9668932" cy="7432684"/>
          </a:xfrm>
        </p:spPr>
        <p:txBody>
          <a:bodyPr>
            <a:normAutofit fontScale="32500" lnSpcReduction="20000"/>
          </a:bodyPr>
          <a:lstStyle/>
          <a:p>
            <a:r>
              <a:rPr lang="nb-NO" sz="8600" dirty="0">
                <a:solidFill>
                  <a:srgbClr val="009CA4"/>
                </a:solidFill>
              </a:rPr>
              <a:t>Di</a:t>
            </a:r>
            <a:r>
              <a:rPr lang="nb-NO" sz="8600" b="1" dirty="0">
                <a:solidFill>
                  <a:srgbClr val="009CA4"/>
                </a:solidFill>
              </a:rPr>
              <a:t>skusjon/konklusjon</a:t>
            </a:r>
          </a:p>
          <a:p>
            <a:pPr>
              <a:lnSpc>
                <a:spcPct val="120000"/>
              </a:lnSpc>
            </a:pPr>
            <a:r>
              <a:rPr lang="en-US" sz="8600" dirty="0" err="1">
                <a:solidFill>
                  <a:srgbClr val="000000"/>
                </a:solidFill>
              </a:rPr>
              <a:t>Økende</a:t>
            </a:r>
            <a:r>
              <a:rPr lang="en-US" sz="8600" dirty="0">
                <a:solidFill>
                  <a:srgbClr val="000000"/>
                </a:solidFill>
              </a:rPr>
              <a:t> </a:t>
            </a:r>
            <a:r>
              <a:rPr lang="en-US" sz="8600" dirty="0" err="1">
                <a:solidFill>
                  <a:srgbClr val="000000"/>
                </a:solidFill>
              </a:rPr>
              <a:t>andel</a:t>
            </a:r>
            <a:r>
              <a:rPr lang="en-US" sz="8600" dirty="0">
                <a:solidFill>
                  <a:srgbClr val="000000"/>
                </a:solidFill>
              </a:rPr>
              <a:t> </a:t>
            </a:r>
            <a:r>
              <a:rPr lang="nb-NO" sz="8600" dirty="0">
                <a:solidFill>
                  <a:srgbClr val="000000"/>
                </a:solidFill>
              </a:rPr>
              <a:t>eldre i befolkningen, gir økende behov for offentlige tjenester. Kan hjelpebehovet utsettes, er det gunstig både økonomisk og menneskelig. </a:t>
            </a:r>
          </a:p>
          <a:p>
            <a:pPr>
              <a:lnSpc>
                <a:spcPct val="120000"/>
              </a:lnSpc>
            </a:pPr>
            <a:endParaRPr lang="nb-NO" sz="86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nb-NO" sz="8600" dirty="0">
                <a:solidFill>
                  <a:srgbClr val="000000"/>
                </a:solidFill>
              </a:rPr>
              <a:t>Ved å jobbe helsefremmende og forebyggende i store grupper sånn frisklivssentralen gjør, kan behov for individuell behandling reduseres, og med det kan tilbudene bidra til å løse kommende kapasitetsutfordringer i det offentlige. </a:t>
            </a:r>
          </a:p>
          <a:p>
            <a:pPr>
              <a:lnSpc>
                <a:spcPct val="120000"/>
              </a:lnSpc>
            </a:pPr>
            <a:endParaRPr lang="nb-NO" sz="86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nb-NO" sz="8600" dirty="0">
                <a:solidFill>
                  <a:srgbClr val="000026"/>
                </a:solidFill>
                <a:effectLst/>
                <a:ea typeface="Arial" panose="020B0604020202020204" pitchFamily="34" charset="0"/>
              </a:rPr>
              <a:t>Aktiv Senior gir mulighet til å øke aktivitetsnivå blant eldre i kommunen</a:t>
            </a:r>
            <a:r>
              <a:rPr lang="nb-NO" sz="8600" dirty="0">
                <a:solidFill>
                  <a:srgbClr val="000026"/>
                </a:solidFill>
                <a:ea typeface="Arial" panose="020B0604020202020204" pitchFamily="34" charset="0"/>
              </a:rPr>
              <a:t>.</a:t>
            </a:r>
            <a:r>
              <a:rPr lang="nb-NO" sz="8600" dirty="0">
                <a:solidFill>
                  <a:srgbClr val="000026"/>
                </a:solidFill>
                <a:effectLst/>
                <a:ea typeface="Arial" panose="020B0604020202020204" pitchFamily="34" charset="0"/>
              </a:rPr>
              <a:t> Avsluttes tilbudet, synes korttidsvirkninger å bli mindre sosialisering, mer ensomhet og inaktivitet. I lengre perspektiv ses reduksjon i </a:t>
            </a:r>
            <a:r>
              <a:rPr lang="nb-NO" sz="8600" dirty="0" err="1">
                <a:solidFill>
                  <a:srgbClr val="000026"/>
                </a:solidFill>
                <a:effectLst/>
                <a:ea typeface="Arial" panose="020B0604020202020204" pitchFamily="34" charset="0"/>
              </a:rPr>
              <a:t>QALYs</a:t>
            </a:r>
            <a:r>
              <a:rPr lang="nb-NO" sz="8600" dirty="0">
                <a:solidFill>
                  <a:srgbClr val="000026"/>
                </a:solidFill>
                <a:effectLst/>
                <a:ea typeface="Arial" panose="020B0604020202020204" pitchFamily="34" charset="0"/>
              </a:rPr>
              <a:t> og større behov for individuelle helsetjenester, som øker press på helsetjenesten.</a:t>
            </a:r>
            <a:endParaRPr lang="nb-NO" sz="8600" dirty="0">
              <a:solidFill>
                <a:srgbClr val="000026"/>
              </a:solidFill>
            </a:endParaRPr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9"/>
          </p:nvPr>
        </p:nvSpPr>
        <p:spPr>
          <a:xfrm>
            <a:off x="783162" y="6333055"/>
            <a:ext cx="19754850" cy="3837380"/>
          </a:xfrm>
        </p:spPr>
        <p:txBody>
          <a:bodyPr>
            <a:normAutofit fontScale="25000" lnSpcReduction="20000"/>
          </a:bodyPr>
          <a:lstStyle/>
          <a:p>
            <a:r>
              <a:rPr lang="nb-NO" sz="11200" b="1" dirty="0">
                <a:solidFill>
                  <a:srgbClr val="009CA4"/>
                </a:solidFill>
              </a:rPr>
              <a:t>Innledning</a:t>
            </a:r>
          </a:p>
          <a:p>
            <a:endParaRPr lang="nb-NO" sz="3600" b="1" dirty="0"/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nb-NO" sz="11200" b="0" i="0" u="none" strike="noStrike" dirty="0">
                <a:solidFill>
                  <a:srgbClr val="000000"/>
                </a:solidFill>
                <a:effectLst/>
              </a:rPr>
              <a:t>Hver høst behandles kommende års kommunebudsjett. Frisklivssentralens tilbud er ofte oppe til diskusjon. 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nb-NO" sz="11200" dirty="0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nb-NO" sz="11200" dirty="0">
                <a:solidFill>
                  <a:srgbClr val="000000"/>
                </a:solidFill>
              </a:rPr>
              <a:t>V</a:t>
            </a:r>
            <a:r>
              <a:rPr lang="nb-NO" sz="11200" b="0" i="0" u="none" strike="noStrike" dirty="0">
                <a:solidFill>
                  <a:srgbClr val="000000"/>
                </a:solidFill>
                <a:effectLst/>
              </a:rPr>
              <a:t>åren 2023 samarbeidet Frisklivssentralen på Askøy samarbeid med bachelorutdanningen i fysioterapi ved </a:t>
            </a:r>
            <a:r>
              <a:rPr lang="nb-NO" sz="11200" b="0" i="0" u="none" strike="noStrike" dirty="0" err="1">
                <a:solidFill>
                  <a:srgbClr val="000000"/>
                </a:solidFill>
                <a:effectLst/>
              </a:rPr>
              <a:t>Høgskulen</a:t>
            </a:r>
            <a:r>
              <a:rPr lang="nb-NO" sz="11200" b="0" i="0" u="none" strike="noStrike" dirty="0">
                <a:solidFill>
                  <a:srgbClr val="000000"/>
                </a:solidFill>
                <a:effectLst/>
              </a:rPr>
              <a:t> på Vestlandet. En studentgruppe kartla mulige konsekvenser av nedleggelse av tilbudet Aktiv Senior, et aktiviserings - og sosialiseringstilbud for eldre i kommunen. Resultater av kartleggingen ble presentert i kommunestyremøte høst 2023. </a:t>
            </a:r>
            <a:endParaRPr lang="nb-NO" sz="5800" dirty="0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nb-NO" sz="5800" b="0" dirty="0">
              <a:solidFill>
                <a:srgbClr val="000000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nb-NO" sz="11200" b="1" dirty="0">
                <a:solidFill>
                  <a:srgbClr val="009CA4"/>
                </a:solidFill>
                <a:effectLst/>
              </a:rPr>
              <a:t>Problemstilling:</a:t>
            </a:r>
            <a:r>
              <a:rPr lang="nb-NO" sz="14400" b="1" dirty="0">
                <a:solidFill>
                  <a:srgbClr val="009CA4"/>
                </a:solidFill>
                <a:effectLst/>
              </a:rPr>
              <a:t> </a:t>
            </a:r>
            <a:r>
              <a:rPr lang="nb-NO" sz="1120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Hvilke konsekvenser </a:t>
            </a:r>
            <a:r>
              <a:rPr lang="nb-NO" sz="11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kan avslutning av Aktiv Senior som aktivitets - og sosialiseringsarena ha for kommunen, på kort og lang sikt?</a:t>
            </a:r>
            <a:endParaRPr lang="nb-NO" sz="16000" b="0" dirty="0">
              <a:effectLst/>
            </a:endParaRPr>
          </a:p>
          <a:p>
            <a:br>
              <a:rPr lang="nb-NO" sz="8000" dirty="0"/>
            </a:br>
            <a:endParaRPr lang="nb-NO" sz="5100" b="0" dirty="0">
              <a:effectLst/>
            </a:endParaRPr>
          </a:p>
          <a:p>
            <a:br>
              <a:rPr lang="nb-NO" sz="1600" dirty="0"/>
            </a:br>
            <a:endParaRPr lang="nb-NO" sz="3600" b="1" dirty="0"/>
          </a:p>
        </p:txBody>
      </p:sp>
      <p:sp>
        <p:nvSpPr>
          <p:cNvPr id="13" name="Plassholder for innhold 6"/>
          <p:cNvSpPr txBox="1">
            <a:spLocks/>
          </p:cNvSpPr>
          <p:nvPr/>
        </p:nvSpPr>
        <p:spPr>
          <a:xfrm>
            <a:off x="863866" y="17360102"/>
            <a:ext cx="9439098" cy="89835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720070" rtl="0" eaLnBrk="1" latinLnBrk="0" hangingPunct="1">
              <a:lnSpc>
                <a:spcPct val="100000"/>
              </a:lnSpc>
              <a:spcBef>
                <a:spcPts val="788"/>
              </a:spcBef>
              <a:buClr>
                <a:schemeClr val="accent1"/>
              </a:buClr>
              <a:buFont typeface=".AppleSystemUIFont" charset="-120"/>
              <a:buNone/>
              <a:defRPr sz="4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35" indent="0" algn="l" defTabSz="720070" rtl="0" eaLnBrk="1" latinLnBrk="0" hangingPunct="1">
              <a:lnSpc>
                <a:spcPct val="100000"/>
              </a:lnSpc>
              <a:spcBef>
                <a:spcPts val="394"/>
              </a:spcBef>
              <a:buClr>
                <a:schemeClr val="accent1"/>
              </a:buClr>
              <a:buFont typeface=".AppleSystemUIFont" charset="-120"/>
              <a:buNone/>
              <a:defRPr sz="4000" kern="1200">
                <a:solidFill>
                  <a:schemeClr val="tx2"/>
                </a:solidFill>
                <a:latin typeface="+mj-lt"/>
                <a:ea typeface="Georgia" charset="0"/>
                <a:cs typeface="Georgia" charset="0"/>
              </a:defRPr>
            </a:lvl2pPr>
            <a:lvl3pPr marL="720070" indent="0" algn="l" defTabSz="720070" rtl="0" eaLnBrk="1" latinLnBrk="0" hangingPunct="1">
              <a:lnSpc>
                <a:spcPct val="100000"/>
              </a:lnSpc>
              <a:spcBef>
                <a:spcPts val="394"/>
              </a:spcBef>
              <a:buClr>
                <a:schemeClr val="accent1"/>
              </a:buClr>
              <a:buFont typeface=".AppleSystemUIFont" charset="-120"/>
              <a:buNone/>
              <a:defRPr sz="4000" kern="1200">
                <a:solidFill>
                  <a:schemeClr val="tx2"/>
                </a:solidFill>
                <a:latin typeface="+mj-lt"/>
                <a:ea typeface="Georgia" charset="0"/>
                <a:cs typeface="Georgia" charset="0"/>
              </a:defRPr>
            </a:lvl3pPr>
            <a:lvl4pPr marL="1080104" indent="0" algn="l" defTabSz="720070" rtl="0" eaLnBrk="1" latinLnBrk="0" hangingPunct="1">
              <a:lnSpc>
                <a:spcPct val="100000"/>
              </a:lnSpc>
              <a:spcBef>
                <a:spcPts val="394"/>
              </a:spcBef>
              <a:buClr>
                <a:schemeClr val="accent1"/>
              </a:buClr>
              <a:buFont typeface=".AppleSystemUIFont" charset="-120"/>
              <a:buNone/>
              <a:defRPr sz="4000" kern="1200">
                <a:solidFill>
                  <a:schemeClr val="tx2"/>
                </a:solidFill>
                <a:latin typeface="+mj-lt"/>
                <a:ea typeface="Georgia" charset="0"/>
                <a:cs typeface="Georgia" charset="0"/>
              </a:defRPr>
            </a:lvl4pPr>
            <a:lvl5pPr marL="1440139" indent="0" algn="l" defTabSz="720070" rtl="0" eaLnBrk="1" latinLnBrk="0" hangingPunct="1">
              <a:lnSpc>
                <a:spcPct val="100000"/>
              </a:lnSpc>
              <a:spcBef>
                <a:spcPts val="394"/>
              </a:spcBef>
              <a:buClr>
                <a:schemeClr val="accent1"/>
              </a:buClr>
              <a:buFont typeface=".AppleSystemUIFont" charset="-120"/>
              <a:buNone/>
              <a:defRPr sz="4000" kern="1200">
                <a:solidFill>
                  <a:schemeClr val="tx2"/>
                </a:solidFill>
                <a:latin typeface="+mj-lt"/>
                <a:ea typeface="Georgia" charset="0"/>
                <a:cs typeface="Georgia" charset="0"/>
              </a:defRPr>
            </a:lvl5pPr>
            <a:lvl6pPr marL="1980192" indent="-180018" algn="l" defTabSz="720070" rtl="0" eaLnBrk="1" latinLnBrk="0" hangingPunct="1">
              <a:lnSpc>
                <a:spcPct val="90000"/>
              </a:lnSpc>
              <a:spcBef>
                <a:spcPts val="394"/>
              </a:spcBef>
              <a:buFont typeface="Arial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227" indent="-180018" algn="l" defTabSz="720070" rtl="0" eaLnBrk="1" latinLnBrk="0" hangingPunct="1">
              <a:lnSpc>
                <a:spcPct val="90000"/>
              </a:lnSpc>
              <a:spcBef>
                <a:spcPts val="394"/>
              </a:spcBef>
              <a:buFont typeface="Arial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262" indent="-180018" algn="l" defTabSz="720070" rtl="0" eaLnBrk="1" latinLnBrk="0" hangingPunct="1">
              <a:lnSpc>
                <a:spcPct val="90000"/>
              </a:lnSpc>
              <a:spcBef>
                <a:spcPts val="394"/>
              </a:spcBef>
              <a:buFont typeface="Arial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0297" indent="-180018" algn="l" defTabSz="720070" rtl="0" eaLnBrk="1" latinLnBrk="0" hangingPunct="1">
              <a:lnSpc>
                <a:spcPct val="90000"/>
              </a:lnSpc>
              <a:spcBef>
                <a:spcPts val="394"/>
              </a:spcBef>
              <a:buFont typeface="Arial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800" b="1" dirty="0">
                <a:solidFill>
                  <a:srgbClr val="009CA4"/>
                </a:solidFill>
              </a:rPr>
              <a:t>Resultat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nb-NO" sz="2800" b="0" i="0" u="none" strike="noStrike" dirty="0">
                <a:solidFill>
                  <a:srgbClr val="000000"/>
                </a:solidFill>
                <a:effectLst/>
              </a:rPr>
              <a:t>75 % av respondentene var kvinner og 25 % menn.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nb-NO" sz="2800" b="0" i="0" u="none" strike="noStrike" dirty="0">
                <a:solidFill>
                  <a:srgbClr val="000000"/>
                </a:solidFill>
                <a:effectLst/>
              </a:rPr>
              <a:t>75 % alder 60-74 år og 25 % alder 75-90 år.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nb-NO" sz="2800" dirty="0">
              <a:solidFill>
                <a:srgbClr val="000000"/>
              </a:solidFill>
            </a:endParaRP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b-NO" sz="2800" b="0" i="0" u="none" strike="noStrike" dirty="0">
                <a:solidFill>
                  <a:srgbClr val="000000"/>
                </a:solidFill>
                <a:effectLst/>
              </a:rPr>
              <a:t>94 % av </a:t>
            </a:r>
            <a:r>
              <a:rPr lang="nb-NO" sz="2800" dirty="0">
                <a:solidFill>
                  <a:srgbClr val="000000"/>
                </a:solidFill>
              </a:rPr>
              <a:t>respondentene</a:t>
            </a:r>
            <a:r>
              <a:rPr lang="nb-NO" sz="2800" b="0" i="0" u="none" strike="noStrike" dirty="0">
                <a:solidFill>
                  <a:srgbClr val="000000"/>
                </a:solidFill>
                <a:effectLst/>
              </a:rPr>
              <a:t> var veldig fornøyde med tilbudet </a:t>
            </a: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b-NO" sz="2800" dirty="0">
                <a:solidFill>
                  <a:srgbClr val="000000"/>
                </a:solidFill>
              </a:rPr>
              <a:t>D</a:t>
            </a:r>
            <a:r>
              <a:rPr lang="nb-NO" sz="2800" b="0" i="0" u="none" strike="noStrike" dirty="0">
                <a:solidFill>
                  <a:srgbClr val="000000"/>
                </a:solidFill>
                <a:effectLst/>
              </a:rPr>
              <a:t>et er viktig at tilbudet ledes av helsepersonell.</a:t>
            </a: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b-NO" sz="2800" dirty="0">
                <a:solidFill>
                  <a:srgbClr val="000000"/>
                </a:solidFill>
              </a:rPr>
              <a:t>Deltakerne får </a:t>
            </a:r>
            <a:r>
              <a:rPr lang="nb-NO" sz="2800" b="0" i="0" u="none" strike="noStrike" dirty="0">
                <a:solidFill>
                  <a:srgbClr val="000000"/>
                </a:solidFill>
                <a:effectLst/>
              </a:rPr>
              <a:t>bedre balanse og fysisk utholdenhet</a:t>
            </a: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b-NO" sz="2800" dirty="0">
                <a:solidFill>
                  <a:srgbClr val="000000"/>
                </a:solidFill>
              </a:rPr>
              <a:t>D</a:t>
            </a:r>
            <a:r>
              <a:rPr lang="nb-NO" sz="2800" b="0" i="0" u="none" strike="noStrike" dirty="0">
                <a:solidFill>
                  <a:srgbClr val="000000"/>
                </a:solidFill>
                <a:effectLst/>
              </a:rPr>
              <a:t>et sosiale var svært viktig. </a:t>
            </a: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b-NO" sz="2800" b="0" i="0" u="none" strike="noStrike" dirty="0">
                <a:solidFill>
                  <a:srgbClr val="000000"/>
                </a:solidFill>
                <a:effectLst/>
              </a:rPr>
              <a:t>17 % opplevde vesentlig smertelette og 41 % noe smertelette. </a:t>
            </a: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b-NO" sz="2800" b="0" i="0" u="none" strike="noStrike" dirty="0">
                <a:solidFill>
                  <a:srgbClr val="000000"/>
                </a:solidFill>
                <a:effectLst/>
              </a:rPr>
              <a:t>81 % av deltakerne mente deres aktivitetsnivå ville reduseres om tilbudet forsvinner.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nb-NO" sz="2800" b="0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nb-NO" sz="2800" dirty="0">
                <a:solidFill>
                  <a:srgbClr val="000000"/>
                </a:solidFill>
                <a:latin typeface="+mj-lt"/>
              </a:rPr>
              <a:t>QALY</a:t>
            </a:r>
            <a:br>
              <a:rPr lang="nb-NO" sz="2800" b="0" dirty="0">
                <a:effectLst/>
              </a:rPr>
            </a:br>
            <a:r>
              <a:rPr lang="nb-NO" sz="2800" b="0" i="0" u="none" strike="noStrike" dirty="0">
                <a:solidFill>
                  <a:srgbClr val="000000"/>
                </a:solidFill>
                <a:effectLst/>
              </a:rPr>
              <a:t>1 QALY var i 2017 1,3 </a:t>
            </a:r>
            <a:r>
              <a:rPr lang="nb-NO" sz="2800" b="0" i="0" u="none" strike="noStrike" dirty="0" err="1">
                <a:solidFill>
                  <a:srgbClr val="000000"/>
                </a:solidFill>
                <a:effectLst/>
              </a:rPr>
              <a:t>mill</a:t>
            </a:r>
            <a:r>
              <a:rPr lang="nb-NO" sz="2800" b="0" i="0" u="none" strike="noStrike" dirty="0">
                <a:solidFill>
                  <a:srgbClr val="000000"/>
                </a:solidFill>
                <a:effectLst/>
              </a:rPr>
              <a:t> NOK. </a:t>
            </a: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b-NO" sz="2800" b="0" i="0" u="none" strike="noStrike" dirty="0">
                <a:solidFill>
                  <a:srgbClr val="000000"/>
                </a:solidFill>
                <a:effectLst/>
              </a:rPr>
              <a:t>Endring fra inaktiv til aktiv livsstil for alder 60-69 gir økning i </a:t>
            </a:r>
            <a:r>
              <a:rPr lang="nb-NO" sz="2800" b="0" i="0" u="none" strike="noStrike" dirty="0" err="1">
                <a:solidFill>
                  <a:srgbClr val="000000"/>
                </a:solidFill>
                <a:effectLst/>
              </a:rPr>
              <a:t>QALYs</a:t>
            </a:r>
            <a:r>
              <a:rPr lang="nb-NO" sz="2800" b="0" i="0" u="none" strike="noStrike" dirty="0">
                <a:solidFill>
                  <a:srgbClr val="000000"/>
                </a:solidFill>
                <a:effectLst/>
              </a:rPr>
              <a:t> på 3,52, og 2,87 år for alder 70-79. </a:t>
            </a: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b-NO" sz="2800" b="0" i="0" u="none" strike="noStrike" dirty="0">
                <a:solidFill>
                  <a:srgbClr val="000000"/>
                </a:solidFill>
                <a:effectLst/>
              </a:rPr>
              <a:t>Besparelse ved økning i QALY ble forventet 4,58 og 3,73 </a:t>
            </a:r>
            <a:r>
              <a:rPr lang="nb-NO" sz="2800" b="0" i="0" u="none" strike="noStrike" dirty="0" err="1">
                <a:solidFill>
                  <a:srgbClr val="000000"/>
                </a:solidFill>
                <a:effectLst/>
              </a:rPr>
              <a:t>mill</a:t>
            </a:r>
            <a:r>
              <a:rPr lang="nb-NO" sz="2800" b="0" i="0" u="none" strike="noStrike" dirty="0">
                <a:solidFill>
                  <a:srgbClr val="000000"/>
                </a:solidFill>
                <a:effectLst/>
              </a:rPr>
              <a:t> NOK for alder 60-69 og 70-79 år. </a:t>
            </a:r>
            <a:br>
              <a:rPr lang="nb-NO" sz="2800" dirty="0"/>
            </a:br>
            <a:endParaRPr lang="nb-NO" sz="2800" b="1" dirty="0"/>
          </a:p>
        </p:txBody>
      </p:sp>
      <p:sp>
        <p:nvSpPr>
          <p:cNvPr id="14" name="Plassholder for innhold 6"/>
          <p:cNvSpPr txBox="1">
            <a:spLocks/>
          </p:cNvSpPr>
          <p:nvPr/>
        </p:nvSpPr>
        <p:spPr>
          <a:xfrm>
            <a:off x="11310068" y="25529430"/>
            <a:ext cx="9461235" cy="1993936"/>
          </a:xfrm>
          <a:prstGeom prst="rect">
            <a:avLst/>
          </a:prstGeom>
        </p:spPr>
        <p:txBody>
          <a:bodyPr vert="horz" lIns="0" tIns="0" rIns="0" bIns="0" rtlCol="0">
            <a:normAutofit fontScale="40000" lnSpcReduction="20000"/>
          </a:bodyPr>
          <a:lstStyle>
            <a:lvl1pPr marL="0" indent="0" algn="l" defTabSz="720070" rtl="0" eaLnBrk="1" latinLnBrk="0" hangingPunct="1">
              <a:lnSpc>
                <a:spcPct val="100000"/>
              </a:lnSpc>
              <a:spcBef>
                <a:spcPts val="788"/>
              </a:spcBef>
              <a:buClr>
                <a:schemeClr val="accent1"/>
              </a:buClr>
              <a:buFont typeface=".AppleSystemUIFont" charset="-120"/>
              <a:buNone/>
              <a:defRPr sz="4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35" indent="0" algn="l" defTabSz="720070" rtl="0" eaLnBrk="1" latinLnBrk="0" hangingPunct="1">
              <a:lnSpc>
                <a:spcPct val="100000"/>
              </a:lnSpc>
              <a:spcBef>
                <a:spcPts val="394"/>
              </a:spcBef>
              <a:buClr>
                <a:schemeClr val="accent1"/>
              </a:buClr>
              <a:buFont typeface=".AppleSystemUIFont" charset="-120"/>
              <a:buNone/>
              <a:defRPr sz="4000" kern="1200">
                <a:solidFill>
                  <a:schemeClr val="tx2"/>
                </a:solidFill>
                <a:latin typeface="+mj-lt"/>
                <a:ea typeface="Georgia" charset="0"/>
                <a:cs typeface="Georgia" charset="0"/>
              </a:defRPr>
            </a:lvl2pPr>
            <a:lvl3pPr marL="720070" indent="0" algn="l" defTabSz="720070" rtl="0" eaLnBrk="1" latinLnBrk="0" hangingPunct="1">
              <a:lnSpc>
                <a:spcPct val="100000"/>
              </a:lnSpc>
              <a:spcBef>
                <a:spcPts val="394"/>
              </a:spcBef>
              <a:buClr>
                <a:schemeClr val="accent1"/>
              </a:buClr>
              <a:buFont typeface=".AppleSystemUIFont" charset="-120"/>
              <a:buNone/>
              <a:defRPr sz="4000" kern="1200">
                <a:solidFill>
                  <a:schemeClr val="tx2"/>
                </a:solidFill>
                <a:latin typeface="+mj-lt"/>
                <a:ea typeface="Georgia" charset="0"/>
                <a:cs typeface="Georgia" charset="0"/>
              </a:defRPr>
            </a:lvl3pPr>
            <a:lvl4pPr marL="1080104" indent="0" algn="l" defTabSz="720070" rtl="0" eaLnBrk="1" latinLnBrk="0" hangingPunct="1">
              <a:lnSpc>
                <a:spcPct val="100000"/>
              </a:lnSpc>
              <a:spcBef>
                <a:spcPts val="394"/>
              </a:spcBef>
              <a:buClr>
                <a:schemeClr val="accent1"/>
              </a:buClr>
              <a:buFont typeface=".AppleSystemUIFont" charset="-120"/>
              <a:buNone/>
              <a:defRPr sz="4000" kern="1200">
                <a:solidFill>
                  <a:schemeClr val="tx2"/>
                </a:solidFill>
                <a:latin typeface="+mj-lt"/>
                <a:ea typeface="Georgia" charset="0"/>
                <a:cs typeface="Georgia" charset="0"/>
              </a:defRPr>
            </a:lvl4pPr>
            <a:lvl5pPr marL="1440139" indent="0" algn="l" defTabSz="720070" rtl="0" eaLnBrk="1" latinLnBrk="0" hangingPunct="1">
              <a:lnSpc>
                <a:spcPct val="100000"/>
              </a:lnSpc>
              <a:spcBef>
                <a:spcPts val="394"/>
              </a:spcBef>
              <a:buClr>
                <a:schemeClr val="accent1"/>
              </a:buClr>
              <a:buFont typeface=".AppleSystemUIFont" charset="-120"/>
              <a:buNone/>
              <a:defRPr sz="4000" kern="1200">
                <a:solidFill>
                  <a:schemeClr val="tx2"/>
                </a:solidFill>
                <a:latin typeface="+mj-lt"/>
                <a:ea typeface="Georgia" charset="0"/>
                <a:cs typeface="Georgia" charset="0"/>
              </a:defRPr>
            </a:lvl5pPr>
            <a:lvl6pPr marL="1980192" indent="-180018" algn="l" defTabSz="720070" rtl="0" eaLnBrk="1" latinLnBrk="0" hangingPunct="1">
              <a:lnSpc>
                <a:spcPct val="90000"/>
              </a:lnSpc>
              <a:spcBef>
                <a:spcPts val="394"/>
              </a:spcBef>
              <a:buFont typeface="Arial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227" indent="-180018" algn="l" defTabSz="720070" rtl="0" eaLnBrk="1" latinLnBrk="0" hangingPunct="1">
              <a:lnSpc>
                <a:spcPct val="90000"/>
              </a:lnSpc>
              <a:spcBef>
                <a:spcPts val="394"/>
              </a:spcBef>
              <a:buFont typeface="Arial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262" indent="-180018" algn="l" defTabSz="720070" rtl="0" eaLnBrk="1" latinLnBrk="0" hangingPunct="1">
              <a:lnSpc>
                <a:spcPct val="90000"/>
              </a:lnSpc>
              <a:spcBef>
                <a:spcPts val="394"/>
              </a:spcBef>
              <a:buFont typeface="Arial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0297" indent="-180018" algn="l" defTabSz="720070" rtl="0" eaLnBrk="1" latinLnBrk="0" hangingPunct="1">
              <a:lnSpc>
                <a:spcPct val="90000"/>
              </a:lnSpc>
              <a:spcBef>
                <a:spcPts val="394"/>
              </a:spcBef>
              <a:buFont typeface="Arial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6400" b="1" dirty="0">
                <a:solidFill>
                  <a:srgbClr val="009CA4"/>
                </a:solidFill>
              </a:rPr>
              <a:t>Referanser</a:t>
            </a:r>
          </a:p>
          <a:p>
            <a:pPr marL="457200" indent="-457200">
              <a:lnSpc>
                <a:spcPct val="115000"/>
              </a:lnSpc>
            </a:pPr>
            <a:r>
              <a:rPr lang="nb-NO" sz="32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elsedirektoratet</a:t>
            </a:r>
            <a:r>
              <a:rPr lang="nb-NO" sz="3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(2022). </a:t>
            </a:r>
            <a:r>
              <a:rPr lang="nb-NO" sz="32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Folkehelse i et livsløpsperspektiv: Helsedirektoratets innspill til ny folkehelsemelding.</a:t>
            </a:r>
            <a:r>
              <a:rPr lang="nb-NO" sz="3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From www.helsedirektoratet.no: https://www.helsedirektoratet.no/rapporter/folkehelse-i-et-livslopsperspektiv-helsedirektoratets-innspill-til-ny-folkehelsemelding/folkehelse-gjennom-livslopet-eldre/en-aldrende-befolkning</a:t>
            </a:r>
          </a:p>
          <a:p>
            <a:pPr marL="457200" indent="-457200">
              <a:lnSpc>
                <a:spcPct val="115000"/>
              </a:lnSpc>
            </a:pPr>
            <a:r>
              <a:rPr lang="nb-NO" sz="3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Helsedirektoratet. (2023, </a:t>
            </a:r>
            <a:r>
              <a:rPr lang="nb-NO" sz="32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July</a:t>
            </a:r>
            <a:r>
              <a:rPr lang="nb-NO" sz="3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4). </a:t>
            </a:r>
            <a:r>
              <a:rPr lang="nb-NO" sz="32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Faglige råd. Fysisk aktivitet i forebygging og behandling</a:t>
            </a:r>
            <a:r>
              <a:rPr lang="nb-NO" sz="3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From helsedirektoratet.no: https://www.helsedirektoratet.no/faglige-rad/fysisk-aktivitet-i-forebygging-og-behandling/voksne-og-eldre</a:t>
            </a:r>
            <a:endParaRPr lang="nb-NO" b="1" dirty="0"/>
          </a:p>
          <a:p>
            <a:r>
              <a:rPr lang="nb-NO" sz="3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Strøm, S., Rasmussen, I., &amp; Furuholmen, J. (2017, August 14). </a:t>
            </a:r>
            <a:r>
              <a:rPr lang="nb-NO" sz="32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Fysisk inaktivitet: Hva koster det samfunnet?</a:t>
            </a:r>
            <a:r>
              <a:rPr lang="nb-NO" sz="3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From </a:t>
            </a:r>
            <a:r>
              <a:rPr lang="nb-NO" sz="3200" dirty="0">
                <a:effectLst/>
                <a:latin typeface="Arial" panose="020B0604020202020204" pitchFamily="34" charset="0"/>
                <a:ea typeface="Arial" panose="020B0604020202020204" pitchFamily="34" charset="0"/>
                <a:hlinkClick r:id="rId2"/>
              </a:rPr>
              <a:t>https://www.vista-analyse.no/site/assets/files/6402/va-rapport_2017-14_fysisk_inaktivitet-_hva_koster_det_samfunnet_2.pdf</a:t>
            </a:r>
            <a:endParaRPr lang="nb-NO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" name="Plassholder for innhold 7"/>
          <p:cNvSpPr txBox="1">
            <a:spLocks/>
          </p:cNvSpPr>
          <p:nvPr/>
        </p:nvSpPr>
        <p:spPr>
          <a:xfrm>
            <a:off x="863867" y="4710858"/>
            <a:ext cx="16638070" cy="795423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720070" rtl="0" eaLnBrk="1" latinLnBrk="0" hangingPunct="1">
              <a:lnSpc>
                <a:spcPct val="100000"/>
              </a:lnSpc>
              <a:spcBef>
                <a:spcPts val="788"/>
              </a:spcBef>
              <a:buClr>
                <a:schemeClr val="accent1"/>
              </a:buClr>
              <a:buFont typeface=".AppleSystemUIFont" charset="-120"/>
              <a:buNone/>
              <a:defRPr sz="4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35" indent="0" algn="l" defTabSz="720070" rtl="0" eaLnBrk="1" latinLnBrk="0" hangingPunct="1">
              <a:lnSpc>
                <a:spcPct val="100000"/>
              </a:lnSpc>
              <a:spcBef>
                <a:spcPts val="394"/>
              </a:spcBef>
              <a:buClr>
                <a:schemeClr val="accent1"/>
              </a:buClr>
              <a:buFont typeface=".AppleSystemUIFont" charset="-120"/>
              <a:buNone/>
              <a:defRPr sz="4000" kern="1200">
                <a:solidFill>
                  <a:schemeClr val="tx2"/>
                </a:solidFill>
                <a:latin typeface="+mj-lt"/>
                <a:ea typeface="Georgia" charset="0"/>
                <a:cs typeface="Georgia" charset="0"/>
              </a:defRPr>
            </a:lvl2pPr>
            <a:lvl3pPr marL="720070" indent="0" algn="l" defTabSz="720070" rtl="0" eaLnBrk="1" latinLnBrk="0" hangingPunct="1">
              <a:lnSpc>
                <a:spcPct val="100000"/>
              </a:lnSpc>
              <a:spcBef>
                <a:spcPts val="394"/>
              </a:spcBef>
              <a:buClr>
                <a:schemeClr val="accent1"/>
              </a:buClr>
              <a:buFont typeface=".AppleSystemUIFont" charset="-120"/>
              <a:buNone/>
              <a:defRPr sz="4000" kern="1200">
                <a:solidFill>
                  <a:schemeClr val="tx2"/>
                </a:solidFill>
                <a:latin typeface="+mj-lt"/>
                <a:ea typeface="Georgia" charset="0"/>
                <a:cs typeface="Georgia" charset="0"/>
              </a:defRPr>
            </a:lvl3pPr>
            <a:lvl4pPr marL="1080104" indent="0" algn="l" defTabSz="720070" rtl="0" eaLnBrk="1" latinLnBrk="0" hangingPunct="1">
              <a:lnSpc>
                <a:spcPct val="100000"/>
              </a:lnSpc>
              <a:spcBef>
                <a:spcPts val="394"/>
              </a:spcBef>
              <a:buClr>
                <a:schemeClr val="accent1"/>
              </a:buClr>
              <a:buFont typeface=".AppleSystemUIFont" charset="-120"/>
              <a:buNone/>
              <a:defRPr sz="4000" kern="1200">
                <a:solidFill>
                  <a:schemeClr val="tx2"/>
                </a:solidFill>
                <a:latin typeface="+mj-lt"/>
                <a:ea typeface="Georgia" charset="0"/>
                <a:cs typeface="Georgia" charset="0"/>
              </a:defRPr>
            </a:lvl4pPr>
            <a:lvl5pPr marL="1440139" indent="0" algn="l" defTabSz="720070" rtl="0" eaLnBrk="1" latinLnBrk="0" hangingPunct="1">
              <a:lnSpc>
                <a:spcPct val="100000"/>
              </a:lnSpc>
              <a:spcBef>
                <a:spcPts val="394"/>
              </a:spcBef>
              <a:buClr>
                <a:schemeClr val="accent1"/>
              </a:buClr>
              <a:buFont typeface=".AppleSystemUIFont" charset="-120"/>
              <a:buNone/>
              <a:defRPr sz="4000" kern="1200">
                <a:solidFill>
                  <a:schemeClr val="tx2"/>
                </a:solidFill>
                <a:latin typeface="+mj-lt"/>
                <a:ea typeface="Georgia" charset="0"/>
                <a:cs typeface="Georgia" charset="0"/>
              </a:defRPr>
            </a:lvl5pPr>
            <a:lvl6pPr marL="1980192" indent="-180018" algn="l" defTabSz="720070" rtl="0" eaLnBrk="1" latinLnBrk="0" hangingPunct="1">
              <a:lnSpc>
                <a:spcPct val="90000"/>
              </a:lnSpc>
              <a:spcBef>
                <a:spcPts val="394"/>
              </a:spcBef>
              <a:buFont typeface="Arial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227" indent="-180018" algn="l" defTabSz="720070" rtl="0" eaLnBrk="1" latinLnBrk="0" hangingPunct="1">
              <a:lnSpc>
                <a:spcPct val="90000"/>
              </a:lnSpc>
              <a:spcBef>
                <a:spcPts val="394"/>
              </a:spcBef>
              <a:buFont typeface="Arial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262" indent="-180018" algn="l" defTabSz="720070" rtl="0" eaLnBrk="1" latinLnBrk="0" hangingPunct="1">
              <a:lnSpc>
                <a:spcPct val="90000"/>
              </a:lnSpc>
              <a:spcBef>
                <a:spcPts val="394"/>
              </a:spcBef>
              <a:buFont typeface="Arial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0297" indent="-180018" algn="l" defTabSz="720070" rtl="0" eaLnBrk="1" latinLnBrk="0" hangingPunct="1">
              <a:lnSpc>
                <a:spcPct val="90000"/>
              </a:lnSpc>
              <a:spcBef>
                <a:spcPts val="394"/>
              </a:spcBef>
              <a:buFont typeface="Arial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dirty="0"/>
              <a:t>Kjønnerød, Irene 1) Kaale, Helga Kristin 1) </a:t>
            </a:r>
            <a:r>
              <a:rPr lang="nb-NO" sz="2400" dirty="0" err="1"/>
              <a:t>Greenland</a:t>
            </a:r>
            <a:r>
              <a:rPr lang="nb-NO" sz="2400" dirty="0"/>
              <a:t>, Anita Svarstad 2) </a:t>
            </a:r>
            <a:r>
              <a:rPr lang="nb-NO" sz="2400" dirty="0" err="1"/>
              <a:t>Srandbakke</a:t>
            </a:r>
            <a:r>
              <a:rPr lang="nb-NO" sz="2400" dirty="0"/>
              <a:t>, Sigrid 1) Aasheim, Silje Hauge 1)</a:t>
            </a:r>
          </a:p>
          <a:p>
            <a:r>
              <a:rPr lang="nb-NO" sz="2400" dirty="0"/>
              <a:t>1) </a:t>
            </a:r>
            <a:r>
              <a:rPr lang="nb-NO" sz="2400" dirty="0" err="1"/>
              <a:t>Høgskulen</a:t>
            </a:r>
            <a:r>
              <a:rPr lang="nb-NO" sz="2400" dirty="0"/>
              <a:t> på Vestlandet 2) Askøy kommune. </a:t>
            </a:r>
          </a:p>
        </p:txBody>
      </p:sp>
      <p:pic>
        <p:nvPicPr>
          <p:cNvPr id="19" name="Plassholder for innhold 18" descr="Et bilde som inneholder sko, person, klær, gulv&#10;&#10;Automatisk generert beskrivelse">
            <a:extLst>
              <a:ext uri="{FF2B5EF4-FFF2-40B4-BE49-F238E27FC236}">
                <a16:creationId xmlns:a16="http://schemas.microsoft.com/office/drawing/2014/main" id="{7E42570A-1CE5-D85F-C244-01BA9D9B3854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3"/>
          <a:stretch>
            <a:fillRect/>
          </a:stretch>
        </p:blipFill>
        <p:spPr>
          <a:xfrm>
            <a:off x="11258128" y="10170435"/>
            <a:ext cx="9253537" cy="4693324"/>
          </a:xfrm>
        </p:spPr>
      </p:pic>
      <p:sp>
        <p:nvSpPr>
          <p:cNvPr id="22" name="TekstSylinder 21">
            <a:extLst>
              <a:ext uri="{FF2B5EF4-FFF2-40B4-BE49-F238E27FC236}">
                <a16:creationId xmlns:a16="http://schemas.microsoft.com/office/drawing/2014/main" id="{F20E8BCA-C9A7-8564-FCD1-AFC255475D44}"/>
              </a:ext>
            </a:extLst>
          </p:cNvPr>
          <p:cNvSpPr txBox="1"/>
          <p:nvPr/>
        </p:nvSpPr>
        <p:spPr>
          <a:xfrm>
            <a:off x="12133209" y="15062804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600" dirty="0"/>
              <a:t>Foto: Irene Kjønnerød</a:t>
            </a:r>
          </a:p>
        </p:txBody>
      </p:sp>
      <p:pic>
        <p:nvPicPr>
          <p:cNvPr id="24" name="Plassholder for bilde 23">
            <a:extLst>
              <a:ext uri="{FF2B5EF4-FFF2-40B4-BE49-F238E27FC236}">
                <a16:creationId xmlns:a16="http://schemas.microsoft.com/office/drawing/2014/main" id="{B121B5B9-BAF3-D76D-4146-4BABADEF21E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t="3281" b="3281"/>
          <a:stretch>
            <a:fillRect/>
          </a:stretch>
        </p:blipFill>
        <p:spPr>
          <a:xfrm>
            <a:off x="13683916" y="27722411"/>
            <a:ext cx="5733104" cy="151765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8CF701D3-2FC9-5C27-CD89-2257C155C223}"/>
              </a:ext>
            </a:extLst>
          </p:cNvPr>
          <p:cNvSpPr txBox="1"/>
          <p:nvPr/>
        </p:nvSpPr>
        <p:spPr>
          <a:xfrm>
            <a:off x="11229623" y="15511766"/>
            <a:ext cx="9310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i="1" dirty="0"/>
              <a:t>«Kroppen min fungerer bedre. Jeg kan jobbe mer i hagen» </a:t>
            </a:r>
            <a:r>
              <a:rPr lang="nb-NO" sz="2000" i="1" dirty="0"/>
              <a:t>D</a:t>
            </a:r>
            <a:r>
              <a:rPr lang="nb-NO" sz="2000" dirty="0"/>
              <a:t>eltaker Aktiv Senior</a:t>
            </a:r>
          </a:p>
        </p:txBody>
      </p:sp>
    </p:spTree>
    <p:extLst>
      <p:ext uri="{BB962C8B-B14F-4D97-AF65-F5344CB8AC3E}">
        <p14:creationId xmlns:p14="http://schemas.microsoft.com/office/powerpoint/2010/main" val="1511270931"/>
      </p:ext>
    </p:extLst>
  </p:cSld>
  <p:clrMapOvr>
    <a:masterClrMapping/>
  </p:clrMapOvr>
</p:sld>
</file>

<file path=ppt/theme/theme1.xml><?xml version="1.0" encoding="utf-8"?>
<a:theme xmlns:a="http://schemas.openxmlformats.org/drawingml/2006/main" name="HVL_lys blå">
  <a:themeElements>
    <a:clrScheme name="HVL">
      <a:dk1>
        <a:srgbClr val="515151"/>
      </a:dk1>
      <a:lt1>
        <a:srgbClr val="FFFFFF"/>
      </a:lt1>
      <a:dk2>
        <a:srgbClr val="004357"/>
      </a:dk2>
      <a:lt2>
        <a:srgbClr val="C9D5DA"/>
      </a:lt2>
      <a:accent1>
        <a:srgbClr val="00AFBA"/>
      </a:accent1>
      <a:accent2>
        <a:srgbClr val="97DF9A"/>
      </a:accent2>
      <a:accent3>
        <a:srgbClr val="EB6852"/>
      </a:accent3>
      <a:accent4>
        <a:srgbClr val="F9DE45"/>
      </a:accent4>
      <a:accent5>
        <a:srgbClr val="64D0DF"/>
      </a:accent5>
      <a:accent6>
        <a:srgbClr val="6D2439"/>
      </a:accent6>
      <a:hlink>
        <a:srgbClr val="008AAF"/>
      </a:hlink>
      <a:folHlink>
        <a:srgbClr val="00948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VL_ppt_mal_oppdatert" id="{34A3C5B7-7DCF-A541-AE3D-AB30F07D0F84}" vid="{252C16CA-3E9D-B540-84BD-D5E99CBB698B}"/>
    </a:ext>
  </a:extLst>
</a:theme>
</file>

<file path=ppt/theme/theme2.xml><?xml version="1.0" encoding="utf-8"?>
<a:theme xmlns:a="http://schemas.openxmlformats.org/drawingml/2006/main" name="HVL_lys blå ENG">
  <a:themeElements>
    <a:clrScheme name="HVL">
      <a:dk1>
        <a:srgbClr val="515151"/>
      </a:dk1>
      <a:lt1>
        <a:srgbClr val="FFFFFF"/>
      </a:lt1>
      <a:dk2>
        <a:srgbClr val="004357"/>
      </a:dk2>
      <a:lt2>
        <a:srgbClr val="C9D5DA"/>
      </a:lt2>
      <a:accent1>
        <a:srgbClr val="00AFBA"/>
      </a:accent1>
      <a:accent2>
        <a:srgbClr val="97DF9A"/>
      </a:accent2>
      <a:accent3>
        <a:srgbClr val="EB6852"/>
      </a:accent3>
      <a:accent4>
        <a:srgbClr val="F9DE45"/>
      </a:accent4>
      <a:accent5>
        <a:srgbClr val="64D0DF"/>
      </a:accent5>
      <a:accent6>
        <a:srgbClr val="6D2439"/>
      </a:accent6>
      <a:hlink>
        <a:srgbClr val="008AAF"/>
      </a:hlink>
      <a:folHlink>
        <a:srgbClr val="00948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VL_ppt_mal_oppdatert" id="{34A3C5B7-7DCF-A541-AE3D-AB30F07D0F84}" vid="{252C16CA-3E9D-B540-84BD-D5E99CBB698B}"/>
    </a:ext>
  </a:extLst>
</a:theme>
</file>

<file path=ppt/theme/theme3.xml><?xml version="1.0" encoding="utf-8"?>
<a:theme xmlns:a="http://schemas.openxmlformats.org/drawingml/2006/main" name="HVL_mørk blå ">
  <a:themeElements>
    <a:clrScheme name="HVL">
      <a:dk1>
        <a:srgbClr val="515151"/>
      </a:dk1>
      <a:lt1>
        <a:srgbClr val="FFFFFF"/>
      </a:lt1>
      <a:dk2>
        <a:srgbClr val="004357"/>
      </a:dk2>
      <a:lt2>
        <a:srgbClr val="C9D5DA"/>
      </a:lt2>
      <a:accent1>
        <a:srgbClr val="00AFBA"/>
      </a:accent1>
      <a:accent2>
        <a:srgbClr val="97DF9A"/>
      </a:accent2>
      <a:accent3>
        <a:srgbClr val="EB6852"/>
      </a:accent3>
      <a:accent4>
        <a:srgbClr val="F9DE45"/>
      </a:accent4>
      <a:accent5>
        <a:srgbClr val="64D0DF"/>
      </a:accent5>
      <a:accent6>
        <a:srgbClr val="6D2439"/>
      </a:accent6>
      <a:hlink>
        <a:srgbClr val="008AAF"/>
      </a:hlink>
      <a:folHlink>
        <a:srgbClr val="00948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VL_ppt_mal_oppdatert" id="{34A3C5B7-7DCF-A541-AE3D-AB30F07D0F84}" vid="{252C16CA-3E9D-B540-84BD-D5E99CBB698B}"/>
    </a:ext>
  </a:extLst>
</a:theme>
</file>

<file path=ppt/theme/theme4.xml><?xml version="1.0" encoding="utf-8"?>
<a:theme xmlns:a="http://schemas.openxmlformats.org/drawingml/2006/main" name="HVL_mørk blå  ENG">
  <a:themeElements>
    <a:clrScheme name="HVL">
      <a:dk1>
        <a:srgbClr val="515151"/>
      </a:dk1>
      <a:lt1>
        <a:srgbClr val="FFFFFF"/>
      </a:lt1>
      <a:dk2>
        <a:srgbClr val="004357"/>
      </a:dk2>
      <a:lt2>
        <a:srgbClr val="C9D5DA"/>
      </a:lt2>
      <a:accent1>
        <a:srgbClr val="00AFBA"/>
      </a:accent1>
      <a:accent2>
        <a:srgbClr val="97DF9A"/>
      </a:accent2>
      <a:accent3>
        <a:srgbClr val="EB6852"/>
      </a:accent3>
      <a:accent4>
        <a:srgbClr val="F9DE45"/>
      </a:accent4>
      <a:accent5>
        <a:srgbClr val="64D0DF"/>
      </a:accent5>
      <a:accent6>
        <a:srgbClr val="6D2439"/>
      </a:accent6>
      <a:hlink>
        <a:srgbClr val="008AAF"/>
      </a:hlink>
      <a:folHlink>
        <a:srgbClr val="00948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VL_ppt_mal_oppdatert" id="{34A3C5B7-7DCF-A541-AE3D-AB30F07D0F84}" vid="{252C16CA-3E9D-B540-84BD-D5E99CBB698B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HVL_ppt_mal</Template>
  <TotalTime>0</TotalTime>
  <Words>616</Words>
  <Application>Microsoft Office PowerPoint</Application>
  <PresentationFormat>Egendefinert</PresentationFormat>
  <Paragraphs>43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1</vt:i4>
      </vt:variant>
    </vt:vector>
  </HeadingPairs>
  <TitlesOfParts>
    <vt:vector size="9" baseType="lpstr">
      <vt:lpstr>.AppleSystemUIFont</vt:lpstr>
      <vt:lpstr>Arial</vt:lpstr>
      <vt:lpstr>Calibri</vt:lpstr>
      <vt:lpstr>Times New Roman</vt:lpstr>
      <vt:lpstr>HVL_lys blå</vt:lpstr>
      <vt:lpstr>HVL_lys blå ENG</vt:lpstr>
      <vt:lpstr>HVL_mørk blå </vt:lpstr>
      <vt:lpstr>HVL_mørk blå  ENG</vt:lpstr>
      <vt:lpstr>Kunnskapsbasert argumentasjon for helsefremmende kommunepolitikk.  </vt:lpstr>
    </vt:vector>
  </TitlesOfParts>
  <Company>Hogskolen i Bergen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Kamilla Hedvig Halvorsen Myklebust</dc:creator>
  <cp:lastModifiedBy>Annica Lindén Øygard</cp:lastModifiedBy>
  <cp:revision>56</cp:revision>
  <dcterms:created xsi:type="dcterms:W3CDTF">2016-11-30T08:20:17Z</dcterms:created>
  <dcterms:modified xsi:type="dcterms:W3CDTF">2024-11-11T08:34:41Z</dcterms:modified>
</cp:coreProperties>
</file>